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7" r:id="rId5"/>
  </p:sldMasterIdLst>
  <p:notesMasterIdLst>
    <p:notesMasterId r:id="rId12"/>
  </p:notesMasterIdLst>
  <p:handoutMasterIdLst>
    <p:handoutMasterId r:id="rId34"/>
  </p:handoutMasterIdLst>
  <p:sldIdLst>
    <p:sldId id="1040" r:id="rId6"/>
    <p:sldId id="1041" r:id="rId7"/>
    <p:sldId id="1042" r:id="rId8"/>
    <p:sldId id="1043" r:id="rId9"/>
    <p:sldId id="1044" r:id="rId10"/>
    <p:sldId id="1045" r:id="rId11"/>
    <p:sldId id="1046" r:id="rId13"/>
    <p:sldId id="1047" r:id="rId14"/>
    <p:sldId id="1049" r:id="rId15"/>
    <p:sldId id="1048" r:id="rId16"/>
    <p:sldId id="1057" r:id="rId17"/>
    <p:sldId id="1071" r:id="rId18"/>
    <p:sldId id="1066" r:id="rId19"/>
    <p:sldId id="1052" r:id="rId20"/>
    <p:sldId id="1051" r:id="rId21"/>
    <p:sldId id="1054" r:id="rId22"/>
    <p:sldId id="1055" r:id="rId23"/>
    <p:sldId id="1060" r:id="rId24"/>
    <p:sldId id="1056" r:id="rId25"/>
    <p:sldId id="1059" r:id="rId26"/>
    <p:sldId id="1061" r:id="rId27"/>
    <p:sldId id="1064" r:id="rId28"/>
    <p:sldId id="1063" r:id="rId29"/>
    <p:sldId id="1069" r:id="rId30"/>
    <p:sldId id="1070" r:id="rId31"/>
    <p:sldId id="1068" r:id="rId32"/>
    <p:sldId id="1067" r:id="rId33"/>
  </p:sldIdLst>
  <p:sldSz cx="12192000" cy="6858000"/>
  <p:notesSz cx="7019925" cy="9305925"/>
  <p:custDataLst>
    <p:tags r:id="rId38"/>
  </p:custDataLst>
  <p:defaultTextStyle>
    <a:defPPr>
      <a:defRPr lang="en-US"/>
    </a:defPPr>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9pPr>
  </p:defaultTextStyle>
  <p:extLst>
    <p:ext uri="{521415D9-36F7-43E2-AB2F-B90AF26B5E84}">
      <p14:sectionLst xmlns:p14="http://schemas.microsoft.com/office/powerpoint/2010/main">
        <p14:section name="默认节" id="{6BD3E3CB-D7CF-484C-8259-2DFDE6C8B791}">
          <p14:sldIdLst>
            <p14:sldId id="1040"/>
            <p14:sldId id="1041"/>
            <p14:sldId id="1042"/>
            <p14:sldId id="1043"/>
            <p14:sldId id="1044"/>
            <p14:sldId id="1045"/>
            <p14:sldId id="1046"/>
            <p14:sldId id="1047"/>
            <p14:sldId id="1049"/>
            <p14:sldId id="1048"/>
          </p14:sldIdLst>
        </p14:section>
        <p14:section name="无标题节" id="{A54E5421-7352-4C69-8D0D-70C425CED055}">
          <p14:sldIdLst>
            <p14:sldId id="1057"/>
            <p14:sldId id="1071"/>
            <p14:sldId id="1066"/>
            <p14:sldId id="1052"/>
            <p14:sldId id="1051"/>
            <p14:sldId id="1054"/>
            <p14:sldId id="1055"/>
            <p14:sldId id="1060"/>
            <p14:sldId id="1056"/>
            <p14:sldId id="1059"/>
            <p14:sldId id="1061"/>
            <p14:sldId id="1064"/>
            <p14:sldId id="1063"/>
            <p14:sldId id="1069"/>
            <p14:sldId id="1070"/>
            <p14:sldId id="1068"/>
            <p14:sldId id="10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8312E0"/>
    <a:srgbClr val="20516A"/>
    <a:srgbClr val="224352"/>
    <a:srgbClr val="0033CC"/>
    <a:srgbClr val="CC9900"/>
    <a:srgbClr val="FF9900"/>
    <a:srgbClr val="F8C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1"/>
    <p:restoredTop sz="83979"/>
  </p:normalViewPr>
  <p:slideViewPr>
    <p:cSldViewPr showGuides="1">
      <p:cViewPr varScale="1">
        <p:scale>
          <a:sx n="97" d="100"/>
          <a:sy n="97" d="100"/>
        </p:scale>
        <p:origin x="834" y="72"/>
      </p:cViewPr>
      <p:guideLst>
        <p:guide orient="horz" pos="2160"/>
        <p:guide pos="385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38405" cy="38405"/>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tags" Target="tags/tag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notesMaster" Target="notesMasters/notesMaster1.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2421B07-560F-4AD5-92CB-977768B376F3}" type="doc">
      <dgm:prSet loTypeId="urn:microsoft.com/office/officeart/2005/8/layout/gear1#1" loCatId="relationship" qsTypeId="urn:microsoft.com/office/officeart/2005/8/quickstyle/simple1#1" qsCatId="simple" csTypeId="urn:microsoft.com/office/officeart/2005/8/colors/accent1_2#1" csCatId="accent1" phldr="1"/>
      <dgm:spPr/>
    </dgm:pt>
    <dgm:pt modelId="{A42A3FC6-0D4D-4D18-A293-2140B9F5F307}">
      <dgm:prSet phldrT="[Text]"/>
      <dgm:spPr/>
      <dgm:t>
        <a:bodyPr/>
        <a:lstStyle/>
        <a:p>
          <a:r>
            <a:rPr lang="en-US" dirty="0" smtClean="0"/>
            <a:t>PATHOS</a:t>
          </a:r>
        </a:p>
        <a:p>
          <a:r>
            <a:rPr lang="en-US" dirty="0" smtClean="0"/>
            <a:t>Emotion/ Values</a:t>
          </a:r>
          <a:endParaRPr lang="en-US" dirty="0"/>
        </a:p>
      </dgm:t>
    </dgm:pt>
    <dgm:pt modelId="{20922F5E-98E4-4FCD-AF75-D7546A9C5FC6}" cxnId="{F6FDCBF5-6620-4B92-AAB0-5DBE17237EFA}" type="parTrans">
      <dgm:prSet/>
      <dgm:spPr/>
      <dgm:t>
        <a:bodyPr/>
        <a:lstStyle/>
        <a:p>
          <a:endParaRPr lang="en-US"/>
        </a:p>
      </dgm:t>
    </dgm:pt>
    <dgm:pt modelId="{4C6A2298-CA8C-4B40-8A37-9A5EEAB27C65}" cxnId="{F6FDCBF5-6620-4B92-AAB0-5DBE17237EFA}" type="sibTrans">
      <dgm:prSet/>
      <dgm:spPr/>
      <dgm:t>
        <a:bodyPr/>
        <a:lstStyle/>
        <a:p>
          <a:endParaRPr lang="en-US"/>
        </a:p>
      </dgm:t>
    </dgm:pt>
    <dgm:pt modelId="{27D190D1-DE6C-4056-A70C-CB1B319E7B63}">
      <dgm:prSet phldrT="[Text]"/>
      <dgm:spPr/>
      <dgm:t>
        <a:bodyPr/>
        <a:lstStyle/>
        <a:p>
          <a:r>
            <a:rPr lang="en-US" dirty="0" smtClean="0"/>
            <a:t>ETHOS</a:t>
          </a:r>
        </a:p>
        <a:p>
          <a:r>
            <a:rPr lang="en-US" dirty="0" smtClean="0"/>
            <a:t>Credibility/ trust</a:t>
          </a:r>
          <a:endParaRPr lang="en-US" dirty="0"/>
        </a:p>
      </dgm:t>
    </dgm:pt>
    <dgm:pt modelId="{D4585C13-7944-4F6D-A0B6-035DD54C6FC9}" cxnId="{C6133C35-9D5C-4323-8AB4-B41A00106B8D}" type="parTrans">
      <dgm:prSet/>
      <dgm:spPr/>
      <dgm:t>
        <a:bodyPr/>
        <a:lstStyle/>
        <a:p>
          <a:endParaRPr lang="en-US"/>
        </a:p>
      </dgm:t>
    </dgm:pt>
    <dgm:pt modelId="{BFF54D8B-5F4C-41B1-92A6-BF55234CE566}" cxnId="{C6133C35-9D5C-4323-8AB4-B41A00106B8D}" type="sibTrans">
      <dgm:prSet/>
      <dgm:spPr/>
      <dgm:t>
        <a:bodyPr/>
        <a:lstStyle/>
        <a:p>
          <a:endParaRPr lang="en-US"/>
        </a:p>
      </dgm:t>
    </dgm:pt>
    <dgm:pt modelId="{CE74898B-EA49-4107-9DF4-B2CDB663C5F5}">
      <dgm:prSet phldrT="[Text]"/>
      <dgm:spPr/>
      <dgm:t>
        <a:bodyPr/>
        <a:lstStyle/>
        <a:p>
          <a:r>
            <a:rPr lang="en-US" dirty="0" smtClean="0"/>
            <a:t>LOGOS</a:t>
          </a:r>
        </a:p>
        <a:p>
          <a:r>
            <a:rPr lang="en-US" dirty="0" smtClean="0"/>
            <a:t>Logic/reason/proof</a:t>
          </a:r>
        </a:p>
        <a:p>
          <a:endParaRPr lang="en-US" dirty="0"/>
        </a:p>
      </dgm:t>
    </dgm:pt>
    <dgm:pt modelId="{EBDCF750-0C67-4462-9A71-31C0D2FBE429}" cxnId="{9BDDD670-4F10-46CF-B6A8-528433729253}" type="parTrans">
      <dgm:prSet/>
      <dgm:spPr/>
      <dgm:t>
        <a:bodyPr/>
        <a:lstStyle/>
        <a:p>
          <a:endParaRPr lang="en-US"/>
        </a:p>
      </dgm:t>
    </dgm:pt>
    <dgm:pt modelId="{F32D7CEB-1347-494F-B8C2-A27149E257FA}" cxnId="{9BDDD670-4F10-46CF-B6A8-528433729253}" type="sibTrans">
      <dgm:prSet/>
      <dgm:spPr/>
      <dgm:t>
        <a:bodyPr/>
        <a:lstStyle/>
        <a:p>
          <a:endParaRPr lang="en-US"/>
        </a:p>
      </dgm:t>
    </dgm:pt>
    <dgm:pt modelId="{AF9AA403-206C-4F58-B55B-3CEC5EEDE09D}" type="pres">
      <dgm:prSet presAssocID="{D2421B07-560F-4AD5-92CB-977768B376F3}" presName="composite" presStyleCnt="0">
        <dgm:presLayoutVars>
          <dgm:chMax val="3"/>
          <dgm:animLvl val="lvl"/>
          <dgm:resizeHandles val="exact"/>
        </dgm:presLayoutVars>
      </dgm:prSet>
      <dgm:spPr/>
    </dgm:pt>
    <dgm:pt modelId="{BCE37225-ED83-49A9-8903-5C32399FD524}" type="pres">
      <dgm:prSet presAssocID="{A42A3FC6-0D4D-4D18-A293-2140B9F5F307}" presName="gear1" presStyleLbl="node1" presStyleIdx="0" presStyleCnt="3" custScaleX="92059" custScaleY="90064">
        <dgm:presLayoutVars>
          <dgm:chMax val="1"/>
          <dgm:bulletEnabled val="1"/>
        </dgm:presLayoutVars>
      </dgm:prSet>
      <dgm:spPr/>
      <dgm:t>
        <a:bodyPr/>
        <a:lstStyle/>
        <a:p>
          <a:endParaRPr lang="en-US"/>
        </a:p>
      </dgm:t>
    </dgm:pt>
    <dgm:pt modelId="{23027A91-159B-4EC5-9B63-52F20C5992FB}" type="pres">
      <dgm:prSet presAssocID="{A42A3FC6-0D4D-4D18-A293-2140B9F5F307}" presName="gear1srcNode" presStyleLbl="node1" presStyleIdx="0" presStyleCnt="3"/>
      <dgm:spPr/>
      <dgm:t>
        <a:bodyPr/>
        <a:lstStyle/>
        <a:p>
          <a:endParaRPr lang="en-US"/>
        </a:p>
      </dgm:t>
    </dgm:pt>
    <dgm:pt modelId="{4C27D67A-2803-401B-83D8-24A2DBA3A094}" type="pres">
      <dgm:prSet presAssocID="{A42A3FC6-0D4D-4D18-A293-2140B9F5F307}" presName="gear1dstNode" presStyleLbl="node1" presStyleIdx="0" presStyleCnt="3"/>
      <dgm:spPr/>
      <dgm:t>
        <a:bodyPr/>
        <a:lstStyle/>
        <a:p>
          <a:endParaRPr lang="en-US"/>
        </a:p>
      </dgm:t>
    </dgm:pt>
    <dgm:pt modelId="{B76068D3-64A3-44E5-AE56-2BA358E743E1}" type="pres">
      <dgm:prSet presAssocID="{27D190D1-DE6C-4056-A70C-CB1B319E7B63}" presName="gear2" presStyleLbl="node1" presStyleIdx="1" presStyleCnt="3" custScaleX="141103" custScaleY="137687" custLinFactNeighborX="-14842" custLinFactNeighborY="30248">
        <dgm:presLayoutVars>
          <dgm:chMax val="1"/>
          <dgm:bulletEnabled val="1"/>
        </dgm:presLayoutVars>
      </dgm:prSet>
      <dgm:spPr/>
      <dgm:t>
        <a:bodyPr/>
        <a:lstStyle/>
        <a:p>
          <a:endParaRPr lang="en-US"/>
        </a:p>
      </dgm:t>
    </dgm:pt>
    <dgm:pt modelId="{8B1BAB0A-AF68-4A94-A07F-ACC882467A70}" type="pres">
      <dgm:prSet presAssocID="{27D190D1-DE6C-4056-A70C-CB1B319E7B63}" presName="gear2srcNode" presStyleLbl="node1" presStyleIdx="1" presStyleCnt="3"/>
      <dgm:spPr/>
      <dgm:t>
        <a:bodyPr/>
        <a:lstStyle/>
        <a:p>
          <a:endParaRPr lang="en-US"/>
        </a:p>
      </dgm:t>
    </dgm:pt>
    <dgm:pt modelId="{CC4C850C-4DC1-4249-BC51-BEE9E3099B58}" type="pres">
      <dgm:prSet presAssocID="{27D190D1-DE6C-4056-A70C-CB1B319E7B63}" presName="gear2dstNode" presStyleLbl="node1" presStyleIdx="1" presStyleCnt="3"/>
      <dgm:spPr/>
      <dgm:t>
        <a:bodyPr/>
        <a:lstStyle/>
        <a:p>
          <a:endParaRPr lang="en-US"/>
        </a:p>
      </dgm:t>
    </dgm:pt>
    <dgm:pt modelId="{EBE59D60-2A70-4E19-BB48-F0B68C59CE00}" type="pres">
      <dgm:prSet presAssocID="{CE74898B-EA49-4107-9DF4-B2CDB663C5F5}" presName="gear3" presStyleLbl="node1" presStyleIdx="2" presStyleCnt="3" custScaleX="137008" custScaleY="138529" custLinFactNeighborX="-1691" custLinFactNeighborY="-11330"/>
      <dgm:spPr/>
      <dgm:t>
        <a:bodyPr/>
        <a:lstStyle/>
        <a:p>
          <a:endParaRPr lang="en-US"/>
        </a:p>
      </dgm:t>
    </dgm:pt>
    <dgm:pt modelId="{2E53FEC0-D229-4258-9222-E9C012C2EF8C}" type="pres">
      <dgm:prSet presAssocID="{CE74898B-EA49-4107-9DF4-B2CDB663C5F5}" presName="gear3tx" presStyleLbl="node1" presStyleIdx="2" presStyleCnt="3">
        <dgm:presLayoutVars>
          <dgm:chMax val="1"/>
          <dgm:bulletEnabled val="1"/>
        </dgm:presLayoutVars>
      </dgm:prSet>
      <dgm:spPr/>
      <dgm:t>
        <a:bodyPr/>
        <a:lstStyle/>
        <a:p>
          <a:endParaRPr lang="en-US"/>
        </a:p>
      </dgm:t>
    </dgm:pt>
    <dgm:pt modelId="{3EB4DECB-0EE3-4907-8B2B-546429136F4F}" type="pres">
      <dgm:prSet presAssocID="{CE74898B-EA49-4107-9DF4-B2CDB663C5F5}" presName="gear3srcNode" presStyleLbl="node1" presStyleIdx="2" presStyleCnt="3"/>
      <dgm:spPr/>
      <dgm:t>
        <a:bodyPr/>
        <a:lstStyle/>
        <a:p>
          <a:endParaRPr lang="en-US"/>
        </a:p>
      </dgm:t>
    </dgm:pt>
    <dgm:pt modelId="{3BDE1E79-5835-42C0-9BBD-833ABB1B584E}" type="pres">
      <dgm:prSet presAssocID="{CE74898B-EA49-4107-9DF4-B2CDB663C5F5}" presName="gear3dstNode" presStyleLbl="node1" presStyleIdx="2" presStyleCnt="3"/>
      <dgm:spPr/>
      <dgm:t>
        <a:bodyPr/>
        <a:lstStyle/>
        <a:p>
          <a:endParaRPr lang="en-US"/>
        </a:p>
      </dgm:t>
    </dgm:pt>
    <dgm:pt modelId="{812D22B4-412F-4DA2-BA1B-128D271BD370}" type="pres">
      <dgm:prSet presAssocID="{4C6A2298-CA8C-4B40-8A37-9A5EEAB27C65}" presName="connector1" presStyleLbl="sibTrans2D1" presStyleIdx="0" presStyleCnt="3"/>
      <dgm:spPr/>
      <dgm:t>
        <a:bodyPr/>
        <a:lstStyle/>
        <a:p>
          <a:endParaRPr lang="en-US"/>
        </a:p>
      </dgm:t>
    </dgm:pt>
    <dgm:pt modelId="{6BE0008E-1F44-469F-BD7B-32ACA2A90815}" type="pres">
      <dgm:prSet presAssocID="{BFF54D8B-5F4C-41B1-92A6-BF55234CE566}" presName="connector2" presStyleLbl="sibTrans2D1" presStyleIdx="1" presStyleCnt="3" custLinFactNeighborX="7047" custLinFactNeighborY="-8017"/>
      <dgm:spPr/>
      <dgm:t>
        <a:bodyPr/>
        <a:lstStyle/>
        <a:p>
          <a:endParaRPr lang="en-US"/>
        </a:p>
      </dgm:t>
    </dgm:pt>
    <dgm:pt modelId="{227F0913-3F02-40F3-AF2E-3FCEA195F470}" type="pres">
      <dgm:prSet presAssocID="{F32D7CEB-1347-494F-B8C2-A27149E257FA}" presName="connector3" presStyleLbl="sibTrans2D1" presStyleIdx="2" presStyleCnt="3" custAng="989164" custLinFactNeighborX="5329" custLinFactNeighborY="-18886"/>
      <dgm:spPr/>
      <dgm:t>
        <a:bodyPr/>
        <a:lstStyle/>
        <a:p>
          <a:endParaRPr lang="en-US"/>
        </a:p>
      </dgm:t>
    </dgm:pt>
  </dgm:ptLst>
  <dgm:cxnLst>
    <dgm:cxn modelId="{FBFF6EB1-081F-4357-B5B8-2490A5A535EB}" type="presOf" srcId="{CE74898B-EA49-4107-9DF4-B2CDB663C5F5}" destId="{EBE59D60-2A70-4E19-BB48-F0B68C59CE00}" srcOrd="0" destOrd="0" presId="urn:microsoft.com/office/officeart/2005/8/layout/gear1#1"/>
    <dgm:cxn modelId="{F6FDCBF5-6620-4B92-AAB0-5DBE17237EFA}" srcId="{D2421B07-560F-4AD5-92CB-977768B376F3}" destId="{A42A3FC6-0D4D-4D18-A293-2140B9F5F307}" srcOrd="0" destOrd="0" parTransId="{20922F5E-98E4-4FCD-AF75-D7546A9C5FC6}" sibTransId="{4C6A2298-CA8C-4B40-8A37-9A5EEAB27C65}"/>
    <dgm:cxn modelId="{92F2623C-2C86-4AE0-ADA6-7587DB771008}" type="presOf" srcId="{27D190D1-DE6C-4056-A70C-CB1B319E7B63}" destId="{8B1BAB0A-AF68-4A94-A07F-ACC882467A70}" srcOrd="1" destOrd="0" presId="urn:microsoft.com/office/officeart/2005/8/layout/gear1#1"/>
    <dgm:cxn modelId="{2749892F-74D3-4390-9034-6F5A3E321F84}" type="presOf" srcId="{CE74898B-EA49-4107-9DF4-B2CDB663C5F5}" destId="{3EB4DECB-0EE3-4907-8B2B-546429136F4F}" srcOrd="2" destOrd="0" presId="urn:microsoft.com/office/officeart/2005/8/layout/gear1#1"/>
    <dgm:cxn modelId="{C6133C35-9D5C-4323-8AB4-B41A00106B8D}" srcId="{D2421B07-560F-4AD5-92CB-977768B376F3}" destId="{27D190D1-DE6C-4056-A70C-CB1B319E7B63}" srcOrd="1" destOrd="0" parTransId="{D4585C13-7944-4F6D-A0B6-035DD54C6FC9}" sibTransId="{BFF54D8B-5F4C-41B1-92A6-BF55234CE566}"/>
    <dgm:cxn modelId="{9BDDD670-4F10-46CF-B6A8-528433729253}" srcId="{D2421B07-560F-4AD5-92CB-977768B376F3}" destId="{CE74898B-EA49-4107-9DF4-B2CDB663C5F5}" srcOrd="2" destOrd="0" parTransId="{EBDCF750-0C67-4462-9A71-31C0D2FBE429}" sibTransId="{F32D7CEB-1347-494F-B8C2-A27149E257FA}"/>
    <dgm:cxn modelId="{6BF31EDF-1959-48EB-B8D1-1D6EACD43AAB}" type="presOf" srcId="{BFF54D8B-5F4C-41B1-92A6-BF55234CE566}" destId="{6BE0008E-1F44-469F-BD7B-32ACA2A90815}" srcOrd="0" destOrd="0" presId="urn:microsoft.com/office/officeart/2005/8/layout/gear1#1"/>
    <dgm:cxn modelId="{7406B0CC-CAF0-401A-9A19-0E70C35A3F40}" type="presOf" srcId="{D2421B07-560F-4AD5-92CB-977768B376F3}" destId="{AF9AA403-206C-4F58-B55B-3CEC5EEDE09D}" srcOrd="0" destOrd="0" presId="urn:microsoft.com/office/officeart/2005/8/layout/gear1#1"/>
    <dgm:cxn modelId="{910E2350-C296-43D7-9EE4-D504564CA381}" type="presOf" srcId="{A42A3FC6-0D4D-4D18-A293-2140B9F5F307}" destId="{23027A91-159B-4EC5-9B63-52F20C5992FB}" srcOrd="1" destOrd="0" presId="urn:microsoft.com/office/officeart/2005/8/layout/gear1#1"/>
    <dgm:cxn modelId="{1ABF6038-DBA5-4291-8334-88ED4AF0A8A1}" type="presOf" srcId="{CE74898B-EA49-4107-9DF4-B2CDB663C5F5}" destId="{3BDE1E79-5835-42C0-9BBD-833ABB1B584E}" srcOrd="3" destOrd="0" presId="urn:microsoft.com/office/officeart/2005/8/layout/gear1#1"/>
    <dgm:cxn modelId="{08947E10-909B-49C9-92D3-CF0B62D87CDA}" type="presOf" srcId="{4C6A2298-CA8C-4B40-8A37-9A5EEAB27C65}" destId="{812D22B4-412F-4DA2-BA1B-128D271BD370}" srcOrd="0" destOrd="0" presId="urn:microsoft.com/office/officeart/2005/8/layout/gear1#1"/>
    <dgm:cxn modelId="{BBEE72A5-068B-4358-A96A-6A49ACB492EB}" type="presOf" srcId="{A42A3FC6-0D4D-4D18-A293-2140B9F5F307}" destId="{BCE37225-ED83-49A9-8903-5C32399FD524}" srcOrd="0" destOrd="0" presId="urn:microsoft.com/office/officeart/2005/8/layout/gear1#1"/>
    <dgm:cxn modelId="{2109EADA-E40A-4EAC-AF7C-6523A22D268C}" type="presOf" srcId="{27D190D1-DE6C-4056-A70C-CB1B319E7B63}" destId="{B76068D3-64A3-44E5-AE56-2BA358E743E1}" srcOrd="0" destOrd="0" presId="urn:microsoft.com/office/officeart/2005/8/layout/gear1#1"/>
    <dgm:cxn modelId="{D371DE56-F573-4300-83B0-A99AAE8770D6}" type="presOf" srcId="{A42A3FC6-0D4D-4D18-A293-2140B9F5F307}" destId="{4C27D67A-2803-401B-83D8-24A2DBA3A094}" srcOrd="2" destOrd="0" presId="urn:microsoft.com/office/officeart/2005/8/layout/gear1#1"/>
    <dgm:cxn modelId="{3AAC8758-0B34-4805-BEAA-D65A8635EE91}" type="presOf" srcId="{CE74898B-EA49-4107-9DF4-B2CDB663C5F5}" destId="{2E53FEC0-D229-4258-9222-E9C012C2EF8C}" srcOrd="1" destOrd="0" presId="urn:microsoft.com/office/officeart/2005/8/layout/gear1#1"/>
    <dgm:cxn modelId="{41ED478F-A0E4-4A61-BE82-3561E27A0994}" type="presOf" srcId="{27D190D1-DE6C-4056-A70C-CB1B319E7B63}" destId="{CC4C850C-4DC1-4249-BC51-BEE9E3099B58}" srcOrd="2" destOrd="0" presId="urn:microsoft.com/office/officeart/2005/8/layout/gear1#1"/>
    <dgm:cxn modelId="{3039AFF7-A0D4-4BE3-94CA-05345C1A487F}" type="presOf" srcId="{F32D7CEB-1347-494F-B8C2-A27149E257FA}" destId="{227F0913-3F02-40F3-AF2E-3FCEA195F470}" srcOrd="0" destOrd="0" presId="urn:microsoft.com/office/officeart/2005/8/layout/gear1#1"/>
    <dgm:cxn modelId="{38C65085-6882-4409-84E0-D1080BEAE577}" type="presParOf" srcId="{AF9AA403-206C-4F58-B55B-3CEC5EEDE09D}" destId="{BCE37225-ED83-49A9-8903-5C32399FD524}" srcOrd="0" destOrd="0" presId="urn:microsoft.com/office/officeart/2005/8/layout/gear1#1"/>
    <dgm:cxn modelId="{CF1A7C6F-552F-4F46-86EA-A896622024CE}" type="presParOf" srcId="{AF9AA403-206C-4F58-B55B-3CEC5EEDE09D}" destId="{23027A91-159B-4EC5-9B63-52F20C5992FB}" srcOrd="1" destOrd="0" presId="urn:microsoft.com/office/officeart/2005/8/layout/gear1#1"/>
    <dgm:cxn modelId="{2B52603F-E1D2-4C51-9C90-50DB4A13B6FA}" type="presParOf" srcId="{AF9AA403-206C-4F58-B55B-3CEC5EEDE09D}" destId="{4C27D67A-2803-401B-83D8-24A2DBA3A094}" srcOrd="2" destOrd="0" presId="urn:microsoft.com/office/officeart/2005/8/layout/gear1#1"/>
    <dgm:cxn modelId="{F171FE25-6D2D-4834-8A6E-5EEC227E539A}" type="presParOf" srcId="{AF9AA403-206C-4F58-B55B-3CEC5EEDE09D}" destId="{B76068D3-64A3-44E5-AE56-2BA358E743E1}" srcOrd="3" destOrd="0" presId="urn:microsoft.com/office/officeart/2005/8/layout/gear1#1"/>
    <dgm:cxn modelId="{D5EC7ADA-AF19-478D-969D-5B28AC22EC04}" type="presParOf" srcId="{AF9AA403-206C-4F58-B55B-3CEC5EEDE09D}" destId="{8B1BAB0A-AF68-4A94-A07F-ACC882467A70}" srcOrd="4" destOrd="0" presId="urn:microsoft.com/office/officeart/2005/8/layout/gear1#1"/>
    <dgm:cxn modelId="{68ADC21A-C0FE-4F79-8793-1A388A728049}" type="presParOf" srcId="{AF9AA403-206C-4F58-B55B-3CEC5EEDE09D}" destId="{CC4C850C-4DC1-4249-BC51-BEE9E3099B58}" srcOrd="5" destOrd="0" presId="urn:microsoft.com/office/officeart/2005/8/layout/gear1#1"/>
    <dgm:cxn modelId="{584587F2-5EC2-4313-9277-92ECD607CC97}" type="presParOf" srcId="{AF9AA403-206C-4F58-B55B-3CEC5EEDE09D}" destId="{EBE59D60-2A70-4E19-BB48-F0B68C59CE00}" srcOrd="6" destOrd="0" presId="urn:microsoft.com/office/officeart/2005/8/layout/gear1#1"/>
    <dgm:cxn modelId="{60BBD1BC-3A36-4908-BE54-DCCAF384CF21}" type="presParOf" srcId="{AF9AA403-206C-4F58-B55B-3CEC5EEDE09D}" destId="{2E53FEC0-D229-4258-9222-E9C012C2EF8C}" srcOrd="7" destOrd="0" presId="urn:microsoft.com/office/officeart/2005/8/layout/gear1#1"/>
    <dgm:cxn modelId="{7DA60AD3-BA4D-4F61-8572-FC9BE12A3826}" type="presParOf" srcId="{AF9AA403-206C-4F58-B55B-3CEC5EEDE09D}" destId="{3EB4DECB-0EE3-4907-8B2B-546429136F4F}" srcOrd="8" destOrd="0" presId="urn:microsoft.com/office/officeart/2005/8/layout/gear1#1"/>
    <dgm:cxn modelId="{D2FD9486-8603-460B-B2B8-042B469A1E28}" type="presParOf" srcId="{AF9AA403-206C-4F58-B55B-3CEC5EEDE09D}" destId="{3BDE1E79-5835-42C0-9BBD-833ABB1B584E}" srcOrd="9" destOrd="0" presId="urn:microsoft.com/office/officeart/2005/8/layout/gear1#1"/>
    <dgm:cxn modelId="{774436DC-8935-47A3-AC60-5276C263F712}" type="presParOf" srcId="{AF9AA403-206C-4F58-B55B-3CEC5EEDE09D}" destId="{812D22B4-412F-4DA2-BA1B-128D271BD370}" srcOrd="10" destOrd="0" presId="urn:microsoft.com/office/officeart/2005/8/layout/gear1#1"/>
    <dgm:cxn modelId="{209BA8DF-D656-43A6-8871-C502A1EB9F4B}" type="presParOf" srcId="{AF9AA403-206C-4F58-B55B-3CEC5EEDE09D}" destId="{6BE0008E-1F44-469F-BD7B-32ACA2A90815}" srcOrd="11" destOrd="0" presId="urn:microsoft.com/office/officeart/2005/8/layout/gear1#1"/>
    <dgm:cxn modelId="{76172FEC-5FFB-4D1D-889D-3EB5B56C3F07}" type="presParOf" srcId="{AF9AA403-206C-4F58-B55B-3CEC5EEDE09D}" destId="{227F0913-3F02-40F3-AF2E-3FCEA195F470}" srcOrd="12" destOrd="0" presId="urn:microsoft.com/office/officeart/2005/8/layout/gear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299889" cy="5299889"/>
        <a:chOff x="0" y="0"/>
        <a:chExt cx="5299889" cy="5299889"/>
      </a:xfrm>
    </dsp:grpSpPr>
    <dsp:sp modelId="{BCE37225-ED83-49A9-8903-5C32399FD524}">
      <dsp:nvSpPr>
        <dsp:cNvPr id="3" name="形状 2"/>
        <dsp:cNvSpPr/>
      </dsp:nvSpPr>
      <dsp:spPr bwMode="white">
        <a:xfrm>
          <a:off x="5141766" y="2384950"/>
          <a:ext cx="2914939" cy="2914939"/>
        </a:xfrm>
        <a:prstGeom prst="gear9">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dirty="0" smtClean="0"/>
            <a:t>PATHOS</a:t>
          </a:r>
          <a:endParaRPr lang="en-US" dirty="0" smtClean="0"/>
        </a:p>
        <a:p>
          <a:pPr lvl="0">
            <a:lnSpc>
              <a:spcPct val="100000"/>
            </a:lnSpc>
            <a:spcBef>
              <a:spcPct val="0"/>
            </a:spcBef>
            <a:spcAft>
              <a:spcPct val="35000"/>
            </a:spcAft>
          </a:pPr>
          <a:r>
            <a:rPr lang="en-US" dirty="0" smtClean="0"/>
            <a:t>Emotion/ Values</a:t>
          </a:r>
          <a:endParaRPr lang="en-US" dirty="0"/>
        </a:p>
      </dsp:txBody>
      <dsp:txXfrm>
        <a:off x="5141766" y="2384950"/>
        <a:ext cx="2914939" cy="2914939"/>
      </dsp:txXfrm>
    </dsp:sp>
    <dsp:sp modelId="{B76068D3-64A3-44E5-AE56-2BA358E743E1}">
      <dsp:nvSpPr>
        <dsp:cNvPr id="6" name="形状 5"/>
        <dsp:cNvSpPr/>
      </dsp:nvSpPr>
      <dsp:spPr bwMode="white">
        <a:xfrm>
          <a:off x="3222812" y="2161690"/>
          <a:ext cx="2119956" cy="2119956"/>
        </a:xfrm>
        <a:prstGeom prst="gear6">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dirty="0" smtClean="0"/>
            <a:t>ETHOS</a:t>
          </a:r>
          <a:endParaRPr lang="en-US" dirty="0" smtClean="0"/>
        </a:p>
        <a:p>
          <a:pPr lvl="0">
            <a:lnSpc>
              <a:spcPct val="100000"/>
            </a:lnSpc>
            <a:spcBef>
              <a:spcPct val="0"/>
            </a:spcBef>
            <a:spcAft>
              <a:spcPct val="35000"/>
            </a:spcAft>
          </a:pPr>
          <a:r>
            <a:rPr lang="en-US" dirty="0" smtClean="0"/>
            <a:t>Credibility/ trust</a:t>
          </a:r>
          <a:endParaRPr lang="en-US" dirty="0"/>
        </a:p>
      </dsp:txBody>
      <dsp:txXfrm>
        <a:off x="3222812" y="2161690"/>
        <a:ext cx="2119956" cy="2119956"/>
      </dsp:txXfrm>
    </dsp:sp>
    <dsp:sp modelId="{EBE59D60-2A70-4E19-BB48-F0B68C59CE00}">
      <dsp:nvSpPr>
        <dsp:cNvPr id="9" name="形状 8"/>
        <dsp:cNvSpPr/>
      </dsp:nvSpPr>
      <dsp:spPr bwMode="white">
        <a:xfrm rot="-900000">
          <a:off x="4601794" y="233411"/>
          <a:ext cx="2077124" cy="2077124"/>
        </a:xfrm>
        <a:prstGeom prst="gear6">
          <a:avLst/>
        </a:prstGeom>
      </dsp:spPr>
      <dsp:style>
        <a:lnRef idx="2">
          <a:schemeClr val="lt1"/>
        </a:lnRef>
        <a:fillRef idx="1">
          <a:schemeClr val="accent1"/>
        </a:fillRef>
        <a:effectRef idx="0">
          <a:scrgbClr r="0" g="0" b="0"/>
        </a:effectRef>
        <a:fontRef idx="minor">
          <a:schemeClr val="lt1"/>
        </a:fontRef>
      </dsp:style>
      <dsp:txBody>
        <a:bodyPr lIns="12700" tIns="12700" rIns="12700" bIns="1270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dirty="0" smtClean="0"/>
            <a:t>LOGOS</a:t>
          </a:r>
          <a:endParaRPr lang="en-US" dirty="0" smtClean="0"/>
        </a:p>
        <a:p>
          <a:pPr lvl="0">
            <a:lnSpc>
              <a:spcPct val="100000"/>
            </a:lnSpc>
            <a:spcBef>
              <a:spcPct val="0"/>
            </a:spcBef>
            <a:spcAft>
              <a:spcPct val="35000"/>
            </a:spcAft>
          </a:pPr>
          <a:r>
            <a:rPr lang="en-US" dirty="0" smtClean="0"/>
            <a:t>Logic/reason/proof</a:t>
          </a:r>
          <a:endParaRPr lang="en-US" dirty="0" smtClean="0"/>
        </a:p>
        <a:p>
          <a:pPr lvl="0">
            <a:lnSpc>
              <a:spcPct val="100000"/>
            </a:lnSpc>
            <a:spcBef>
              <a:spcPct val="0"/>
            </a:spcBef>
            <a:spcAft>
              <a:spcPct val="35000"/>
            </a:spcAft>
          </a:pPr>
          <a:endParaRPr lang="en-US" dirty="0"/>
        </a:p>
      </dsp:txBody>
      <dsp:txXfrm rot="-900000">
        <a:off x="4601794" y="233411"/>
        <a:ext cx="2077124" cy="2077124"/>
      </dsp:txXfrm>
    </dsp:sp>
    <dsp:sp modelId="{812D22B4-412F-4DA2-BA1B-128D271BD370}">
      <dsp:nvSpPr>
        <dsp:cNvPr id="12" name="环形箭头 11"/>
        <dsp:cNvSpPr/>
      </dsp:nvSpPr>
      <dsp:spPr bwMode="white">
        <a:xfrm>
          <a:off x="4935055" y="1943146"/>
          <a:ext cx="3720920" cy="3720920"/>
        </a:xfrm>
        <a:prstGeom prst="circularArrow">
          <a:avLst>
            <a:gd name="adj1" fmla="val 5000"/>
            <a:gd name="adj2" fmla="val 360000"/>
            <a:gd name="adj3" fmla="val 2476505"/>
            <a:gd name="adj4" fmla="val 15816108"/>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4935055" y="1943146"/>
        <a:ext cx="3720920" cy="3720920"/>
      </dsp:txXfrm>
    </dsp:sp>
    <dsp:sp modelId="{6BE0008E-1F44-469F-BD7B-32ACA2A90815}">
      <dsp:nvSpPr>
        <dsp:cNvPr id="13" name="形状 12"/>
        <dsp:cNvSpPr/>
      </dsp:nvSpPr>
      <dsp:spPr bwMode="white">
        <a:xfrm>
          <a:off x="3313984" y="1075850"/>
          <a:ext cx="2588466" cy="2588466"/>
        </a:xfrm>
        <a:prstGeom prst="leftCircularArrow">
          <a:avLst>
            <a:gd name="adj1" fmla="val 5000"/>
            <a:gd name="adj2" fmla="val -360000"/>
            <a:gd name="adj3" fmla="val 10419125"/>
            <a:gd name="adj4" fmla="val 14837806"/>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3313984" y="1075850"/>
        <a:ext cx="2588466" cy="2588466"/>
      </dsp:txXfrm>
    </dsp:sp>
    <dsp:sp modelId="{227F0913-3F02-40F3-AF2E-3FCEA195F470}">
      <dsp:nvSpPr>
        <dsp:cNvPr id="14" name="环形箭头 13"/>
        <dsp:cNvSpPr/>
      </dsp:nvSpPr>
      <dsp:spPr bwMode="white">
        <a:xfrm rot="989164">
          <a:off x="4352766" y="0"/>
          <a:ext cx="2823781" cy="2823781"/>
        </a:xfrm>
        <a:prstGeom prst="circularArrow">
          <a:avLst>
            <a:gd name="adj1" fmla="val 5000"/>
            <a:gd name="adj2" fmla="val 360000"/>
            <a:gd name="adj3" fmla="val 13347948"/>
            <a:gd name="adj4" fmla="val 10508220"/>
            <a:gd name="adj5" fmla="val 55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989164">
        <a:off x="4352766" y="0"/>
        <a:ext cx="2823781" cy="2823781"/>
      </dsp:txXfrm>
    </dsp:sp>
    <dsp:sp modelId="{23027A91-159B-4EC5-9B63-52F20C5992FB}">
      <dsp:nvSpPr>
        <dsp:cNvPr id="4" name="矩形 3" hidden="1"/>
        <dsp:cNvSpPr/>
      </dsp:nvSpPr>
      <dsp:spPr>
        <a:xfrm>
          <a:off x="6572736" y="2119956"/>
          <a:ext cx="36000" cy="36000"/>
        </a:xfrm>
        <a:prstGeom prst="rect">
          <a:avLst/>
        </a:prstGeom>
      </dsp:spPr>
      <dsp:txXfrm>
        <a:off x="6572736" y="2119956"/>
        <a:ext cx="36000" cy="36000"/>
      </dsp:txXfrm>
    </dsp:sp>
    <dsp:sp modelId="{4C27D67A-2803-401B-83D8-24A2DBA3A094}">
      <dsp:nvSpPr>
        <dsp:cNvPr id="5" name="矩形 4" hidden="1"/>
        <dsp:cNvSpPr/>
      </dsp:nvSpPr>
      <dsp:spPr>
        <a:xfrm>
          <a:off x="7914707" y="5034895"/>
          <a:ext cx="36000" cy="36000"/>
        </a:xfrm>
        <a:prstGeom prst="rect">
          <a:avLst/>
        </a:prstGeom>
      </dsp:spPr>
      <dsp:txXfrm>
        <a:off x="7914707" y="5034895"/>
        <a:ext cx="36000" cy="36000"/>
      </dsp:txXfrm>
    </dsp:sp>
    <dsp:sp modelId="{8B1BAB0A-AF68-4A94-A07F-ACC882467A70}">
      <dsp:nvSpPr>
        <dsp:cNvPr id="7" name="矩形 6" hidden="1"/>
        <dsp:cNvSpPr/>
      </dsp:nvSpPr>
      <dsp:spPr>
        <a:xfrm>
          <a:off x="3975790" y="1483969"/>
          <a:ext cx="36000" cy="36000"/>
        </a:xfrm>
        <a:prstGeom prst="rect">
          <a:avLst/>
        </a:prstGeom>
      </dsp:spPr>
      <dsp:txXfrm>
        <a:off x="3975790" y="1483969"/>
        <a:ext cx="36000" cy="36000"/>
      </dsp:txXfrm>
    </dsp:sp>
    <dsp:sp modelId="{CC4C850C-4DC1-4249-BC51-BEE9E3099B58}">
      <dsp:nvSpPr>
        <dsp:cNvPr id="8" name="矩形 7" hidden="1"/>
        <dsp:cNvSpPr/>
      </dsp:nvSpPr>
      <dsp:spPr>
        <a:xfrm>
          <a:off x="3286804" y="2808941"/>
          <a:ext cx="36000" cy="36000"/>
        </a:xfrm>
        <a:prstGeom prst="rect">
          <a:avLst/>
        </a:prstGeom>
      </dsp:spPr>
      <dsp:txXfrm>
        <a:off x="3286804" y="2808941"/>
        <a:ext cx="36000" cy="36000"/>
      </dsp:txXfrm>
    </dsp:sp>
    <dsp:sp modelId="{3EB4DECB-0EE3-4907-8B2B-546429136F4F}">
      <dsp:nvSpPr>
        <dsp:cNvPr id="10" name="矩形 9" hidden="1"/>
        <dsp:cNvSpPr/>
      </dsp:nvSpPr>
      <dsp:spPr>
        <a:xfrm>
          <a:off x="4346782" y="1324972"/>
          <a:ext cx="36000" cy="36000"/>
        </a:xfrm>
        <a:prstGeom prst="rect">
          <a:avLst/>
        </a:prstGeom>
      </dsp:spPr>
      <dsp:txXfrm>
        <a:off x="4346782" y="1324972"/>
        <a:ext cx="36000" cy="36000"/>
      </dsp:txXfrm>
    </dsp:sp>
    <dsp:sp modelId="{3BDE1E79-5835-42C0-9BBD-833ABB1B584E}">
      <dsp:nvSpPr>
        <dsp:cNvPr id="11" name="矩形 10" hidden="1"/>
        <dsp:cNvSpPr/>
      </dsp:nvSpPr>
      <dsp:spPr>
        <a:xfrm>
          <a:off x="4770773" y="264994"/>
          <a:ext cx="36000" cy="36000"/>
        </a:xfrm>
        <a:prstGeom prst="rect">
          <a:avLst/>
        </a:prstGeom>
      </dsp:spPr>
      <dsp:txXfrm>
        <a:off x="4770773" y="264994"/>
        <a:ext cx="36000" cy="36000"/>
      </dsp:txXfrm>
    </dsp:sp>
  </dsp:spTree>
</dsp:drawing>
</file>

<file path=ppt/diagrams/layout1.xml><?xml version="1.0" encoding="utf-8"?>
<dgm:layoutDef xmlns:dgm="http://schemas.openxmlformats.org/drawingml/2006/diagram" xmlns:a="http://schemas.openxmlformats.org/drawingml/2006/main" uniqueId="urn:microsoft.com/office/officeart/2005/8/layout/gear1#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type="gear6" r:blip="" rot="-15">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041650" cy="465138"/>
          </a:xfrm>
          <a:prstGeom prst="rect">
            <a:avLst/>
          </a:prstGeom>
          <a:noFill/>
          <a:ln w="9525">
            <a:noFill/>
            <a:miter lim="800000"/>
          </a:ln>
          <a:effectLst/>
        </p:spPr>
        <p:txBody>
          <a:bodyPr vert="horz" wrap="square" lIns="91480" tIns="45740" rIns="91480" bIns="45740" numCol="1" anchor="t" anchorCtr="0" compatLnSpc="1"/>
          <a:lstStyle>
            <a:lvl1pPr>
              <a:spcBef>
                <a:spcPct val="20000"/>
              </a:spcBef>
              <a:buClr>
                <a:schemeClr val="accent1"/>
              </a:buClr>
              <a:buSzPct val="65000"/>
              <a:buFont typeface="Wingdings" panose="05000000000000000000" pitchFamily="2" charset="2"/>
              <a:buChar char="n"/>
              <a:defRPr sz="1100">
                <a:ea typeface="PMingLiU" pitchFamily="18" charset="-120"/>
                <a:cs typeface="Arial" panose="020B0604020202020204" pitchFamily="34" charset="0"/>
              </a:defRPr>
            </a:lvl1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TW" sz="1100" b="0" i="0" u="none" strike="noStrike" kern="1200" cap="none" spc="0" normalizeH="0" baseline="0" noProof="0">
              <a:ln>
                <a:noFill/>
              </a:ln>
              <a:solidFill>
                <a:srgbClr val="006699"/>
              </a:solidFill>
              <a:effectLst/>
              <a:uLnTx/>
              <a:uFillTx/>
              <a:latin typeface="Palatino Linotype" panose="02040502050505030304" pitchFamily="18" charset="0"/>
              <a:ea typeface="PMingLiU" pitchFamily="18" charset="-120"/>
              <a:cs typeface="Arial" panose="020B0604020202020204" pitchFamily="34" charset="0"/>
            </a:endParaRPr>
          </a:p>
        </p:txBody>
      </p:sp>
      <p:sp>
        <p:nvSpPr>
          <p:cNvPr id="109571" name="Rectangle 3"/>
          <p:cNvSpPr>
            <a:spLocks noGrp="1" noChangeArrowheads="1"/>
          </p:cNvSpPr>
          <p:nvPr>
            <p:ph type="dt" sz="quarter" idx="1"/>
          </p:nvPr>
        </p:nvSpPr>
        <p:spPr bwMode="auto">
          <a:xfrm>
            <a:off x="3976688" y="0"/>
            <a:ext cx="3041650" cy="465138"/>
          </a:xfrm>
          <a:prstGeom prst="rect">
            <a:avLst/>
          </a:prstGeom>
          <a:noFill/>
          <a:ln w="9525">
            <a:noFill/>
            <a:miter lim="800000"/>
          </a:ln>
          <a:effectLst/>
        </p:spPr>
        <p:txBody>
          <a:bodyPr vert="horz" wrap="square" lIns="91480" tIns="45740" rIns="91480" bIns="45740" numCol="1" anchor="t" anchorCtr="0" compatLnSpc="1"/>
          <a:lstStyle>
            <a:lvl1pPr algn="r">
              <a:spcBef>
                <a:spcPct val="20000"/>
              </a:spcBef>
              <a:buClr>
                <a:schemeClr val="accent1"/>
              </a:buClr>
              <a:buSzPct val="65000"/>
              <a:buFont typeface="Wingdings" panose="05000000000000000000" pitchFamily="2" charset="2"/>
              <a:buChar char="n"/>
              <a:defRPr sz="1100">
                <a:ea typeface="PMingLiU" pitchFamily="18" charset="-120"/>
                <a:cs typeface="Arial" panose="020B0604020202020204" pitchFamily="34" charset="0"/>
              </a:defRPr>
            </a:lvl1pPr>
          </a:lstStyle>
          <a:p>
            <a:pPr marL="0" marR="0" lvl="0" indent="0" algn="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fld id="{C2F72F39-B15F-441A-8698-D700BA5F3A99}" type="datetimeFigureOut">
              <a:rPr kumimoji="0" lang="zh-TW" altLang="en-US" sz="1100" b="0" i="0" u="none" strike="noStrike" kern="1200" cap="none" spc="0" normalizeH="0" baseline="0" noProof="0">
                <a:ln>
                  <a:noFill/>
                </a:ln>
                <a:solidFill>
                  <a:srgbClr val="006699"/>
                </a:solidFill>
                <a:effectLst/>
                <a:uLnTx/>
                <a:uFillTx/>
                <a:latin typeface="Palatino Linotype" panose="02040502050505030304" pitchFamily="18" charset="0"/>
                <a:ea typeface="PMingLiU" pitchFamily="18" charset="-120"/>
                <a:cs typeface="Arial" panose="020B0604020202020204" pitchFamily="34" charset="0"/>
              </a:rPr>
            </a:fld>
            <a:endParaRPr kumimoji="0" lang="zh-TW" altLang="en-US" sz="1100" b="0" i="0" u="none" strike="noStrike" kern="1200" cap="none" spc="0" normalizeH="0" baseline="0" noProof="0" dirty="0">
              <a:ln>
                <a:noFill/>
              </a:ln>
              <a:solidFill>
                <a:srgbClr val="006699"/>
              </a:solidFill>
              <a:effectLst/>
              <a:uLnTx/>
              <a:uFillTx/>
              <a:latin typeface="Palatino Linotype" panose="02040502050505030304" pitchFamily="18" charset="0"/>
              <a:ea typeface="PMingLiU" pitchFamily="18" charset="-120"/>
              <a:cs typeface="Arial" panose="020B0604020202020204" pitchFamily="34" charset="0"/>
            </a:endParaRPr>
          </a:p>
        </p:txBody>
      </p:sp>
      <p:sp>
        <p:nvSpPr>
          <p:cNvPr id="109572" name="Rectangle 4"/>
          <p:cNvSpPr>
            <a:spLocks noGrp="1" noChangeArrowheads="1"/>
          </p:cNvSpPr>
          <p:nvPr>
            <p:ph type="ftr" sz="quarter" idx="2"/>
          </p:nvPr>
        </p:nvSpPr>
        <p:spPr bwMode="auto">
          <a:xfrm>
            <a:off x="0" y="8839200"/>
            <a:ext cx="3041650" cy="465138"/>
          </a:xfrm>
          <a:prstGeom prst="rect">
            <a:avLst/>
          </a:prstGeom>
          <a:noFill/>
          <a:ln w="9525">
            <a:noFill/>
            <a:miter lim="800000"/>
          </a:ln>
          <a:effectLst/>
        </p:spPr>
        <p:txBody>
          <a:bodyPr vert="horz" wrap="square" lIns="91480" tIns="45740" rIns="91480" bIns="45740" numCol="1" anchor="b" anchorCtr="0" compatLnSpc="1"/>
          <a:lstStyle>
            <a:lvl1pPr>
              <a:spcBef>
                <a:spcPct val="20000"/>
              </a:spcBef>
              <a:buClr>
                <a:schemeClr val="accent1"/>
              </a:buClr>
              <a:buSzPct val="65000"/>
              <a:buFont typeface="Wingdings" panose="05000000000000000000" pitchFamily="2" charset="2"/>
              <a:buChar char="n"/>
              <a:defRPr sz="1100">
                <a:ea typeface="PMingLiU" pitchFamily="18" charset="-120"/>
                <a:cs typeface="Arial" panose="020B0604020202020204" pitchFamily="34" charset="0"/>
              </a:defRPr>
            </a:lvl1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endParaRPr kumimoji="0" lang="en-US" altLang="zh-TW" sz="1100" b="0" i="0" u="none" strike="noStrike" kern="1200" cap="none" spc="0" normalizeH="0" baseline="0" noProof="0">
              <a:ln>
                <a:noFill/>
              </a:ln>
              <a:solidFill>
                <a:srgbClr val="006699"/>
              </a:solidFill>
              <a:effectLst/>
              <a:uLnTx/>
              <a:uFillTx/>
              <a:latin typeface="Palatino Linotype" panose="02040502050505030304" pitchFamily="18" charset="0"/>
              <a:ea typeface="PMingLiU" pitchFamily="18" charset="-120"/>
              <a:cs typeface="Arial" panose="020B0604020202020204" pitchFamily="34" charset="0"/>
            </a:endParaRPr>
          </a:p>
        </p:txBody>
      </p:sp>
      <p:sp>
        <p:nvSpPr>
          <p:cNvPr id="109573" name="Rectangle 5"/>
          <p:cNvSpPr>
            <a:spLocks noGrp="1" noChangeArrowheads="1"/>
          </p:cNvSpPr>
          <p:nvPr>
            <p:ph type="sldNum" sz="quarter" idx="3"/>
          </p:nvPr>
        </p:nvSpPr>
        <p:spPr bwMode="auto">
          <a:xfrm>
            <a:off x="3976688" y="8839200"/>
            <a:ext cx="3041650" cy="465138"/>
          </a:xfrm>
          <a:prstGeom prst="rect">
            <a:avLst/>
          </a:prstGeom>
          <a:noFill/>
          <a:ln w="9525">
            <a:noFill/>
            <a:miter lim="800000"/>
          </a:ln>
          <a:effectLst/>
        </p:spPr>
        <p:txBody>
          <a:bodyPr vert="horz" wrap="square" lIns="91480" tIns="45740" rIns="91480" bIns="45740" numCol="1" anchor="b" anchorCtr="0" compatLnSpc="1"/>
          <a:lstStyle>
            <a:lvl1pPr algn="r">
              <a:spcBef>
                <a:spcPct val="20000"/>
              </a:spcBef>
              <a:buClr>
                <a:schemeClr val="accent1"/>
              </a:buClr>
              <a:buSzPct val="65000"/>
              <a:buFont typeface="Wingdings" panose="05000000000000000000" pitchFamily="2" charset="2"/>
              <a:buChar char="n"/>
              <a:defRPr sz="1100">
                <a:ea typeface="PMingLiU" pitchFamily="18" charset="-120"/>
              </a:defRPr>
            </a:lvl1pPr>
          </a:lstStyle>
          <a:p>
            <a:pPr marL="0" marR="0" lvl="0" indent="0" algn="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fld id="{7CD3FE85-1210-4A64-975D-348A3D0498B8}" type="slidenum">
              <a:rPr kumimoji="0" lang="zh-TW" altLang="en-US" sz="1100" b="0" i="0" u="none" strike="noStrike" kern="1200" cap="none" spc="0" normalizeH="0" baseline="0" noProof="0">
                <a:ln>
                  <a:noFill/>
                </a:ln>
                <a:solidFill>
                  <a:srgbClr val="006699"/>
                </a:solidFill>
                <a:effectLst/>
                <a:uLnTx/>
                <a:uFillTx/>
                <a:latin typeface="Palatino Linotype" panose="02040502050505030304" pitchFamily="18" charset="0"/>
                <a:ea typeface="PMingLiU" pitchFamily="18" charset="-120"/>
                <a:cs typeface="+mn-cs"/>
              </a:rPr>
            </a:fld>
            <a:endParaRPr kumimoji="0" lang="en-US" altLang="zh-TW" sz="1100" b="0" i="0" u="none" strike="noStrike" kern="1200" cap="none" spc="0" normalizeH="0" baseline="0" noProof="0">
              <a:ln>
                <a:noFill/>
              </a:ln>
              <a:solidFill>
                <a:srgbClr val="006699"/>
              </a:solidFill>
              <a:effectLst/>
              <a:uLnTx/>
              <a:uFillTx/>
              <a:latin typeface="Palatino Linotype" panose="02040502050505030304" pitchFamily="18" charset="0"/>
              <a:ea typeface="PMingLiU" pitchFamily="18" charset="-120"/>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bwMode="auto">
          <a:xfrm>
            <a:off x="0" y="0"/>
            <a:ext cx="3041650" cy="465138"/>
          </a:xfrm>
          <a:prstGeom prst="rect">
            <a:avLst/>
          </a:prstGeom>
          <a:noFill/>
          <a:ln w="9525">
            <a:noFill/>
            <a:miter lim="800000"/>
          </a:ln>
        </p:spPr>
        <p:txBody>
          <a:bodyPr vert="horz" wrap="square" lIns="91480" tIns="45740" rIns="91480" bIns="45740" numCol="1" anchor="t" anchorCtr="0" compatLnSpc="1"/>
          <a:lstStyle>
            <a:lvl1pPr>
              <a:defRPr sz="1100">
                <a:solidFill>
                  <a:schemeClr val="tx1"/>
                </a:solidFill>
                <a:latin typeface="Tahoma" panose="020B060403050404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Arial" panose="020B0604020202020204" pitchFamily="34" charset="0"/>
            </a:endParaRPr>
          </a:p>
        </p:txBody>
      </p:sp>
      <p:sp>
        <p:nvSpPr>
          <p:cNvPr id="143363" name="Rectangle 3"/>
          <p:cNvSpPr>
            <a:spLocks noGrp="1" noChangeArrowheads="1"/>
          </p:cNvSpPr>
          <p:nvPr>
            <p:ph type="dt" idx="1"/>
          </p:nvPr>
        </p:nvSpPr>
        <p:spPr bwMode="auto">
          <a:xfrm>
            <a:off x="3976688" y="0"/>
            <a:ext cx="3041650" cy="465138"/>
          </a:xfrm>
          <a:prstGeom prst="rect">
            <a:avLst/>
          </a:prstGeom>
          <a:noFill/>
          <a:ln w="9525">
            <a:noFill/>
            <a:miter lim="800000"/>
          </a:ln>
        </p:spPr>
        <p:txBody>
          <a:bodyPr vert="horz" wrap="square" lIns="91480" tIns="45740" rIns="91480" bIns="45740" numCol="1" anchor="t" anchorCtr="0" compatLnSpc="1"/>
          <a:lstStyle>
            <a:lvl1pPr algn="r">
              <a:defRPr sz="1100">
                <a:solidFill>
                  <a:schemeClr val="tx1"/>
                </a:solidFill>
                <a:latin typeface="Tahoma" panose="020B0604030504040204" pitchFamily="34" charset="0"/>
                <a:cs typeface="Arial"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Arial" panose="020B0604020202020204" pitchFamily="34" charset="0"/>
            </a:endParaRPr>
          </a:p>
        </p:txBody>
      </p:sp>
      <p:sp>
        <p:nvSpPr>
          <p:cNvPr id="5124" name="Rectangle 4"/>
          <p:cNvSpPr>
            <a:spLocks noGrp="1" noRot="1" noChangeAspect="1" noTextEdit="1"/>
          </p:cNvSpPr>
          <p:nvPr>
            <p:ph type="sldImg" idx="2"/>
          </p:nvPr>
        </p:nvSpPr>
        <p:spPr>
          <a:xfrm>
            <a:off x="411163" y="700088"/>
            <a:ext cx="6202362" cy="3489325"/>
          </a:xfrm>
          <a:prstGeom prst="rect">
            <a:avLst/>
          </a:prstGeom>
          <a:noFill/>
          <a:ln w="9525" cap="flat" cmpd="sng">
            <a:solidFill>
              <a:srgbClr val="000000"/>
            </a:solidFill>
            <a:prstDash val="solid"/>
            <a:miter/>
            <a:headEnd type="none" w="med" len="med"/>
            <a:tailEnd type="none" w="med" len="med"/>
          </a:ln>
        </p:spPr>
      </p:sp>
      <p:sp>
        <p:nvSpPr>
          <p:cNvPr id="143365" name="Rectangle 5"/>
          <p:cNvSpPr>
            <a:spLocks noGrp="1" noChangeArrowheads="1"/>
          </p:cNvSpPr>
          <p:nvPr>
            <p:ph type="body" sz="quarter" idx="3"/>
          </p:nvPr>
        </p:nvSpPr>
        <p:spPr bwMode="auto">
          <a:xfrm>
            <a:off x="701675" y="4419600"/>
            <a:ext cx="5618163" cy="4187825"/>
          </a:xfrm>
          <a:prstGeom prst="rect">
            <a:avLst/>
          </a:prstGeom>
          <a:noFill/>
          <a:ln w="9525">
            <a:noFill/>
            <a:miter lim="800000"/>
          </a:ln>
        </p:spPr>
        <p:txBody>
          <a:bodyPr vert="horz" wrap="square" lIns="91480" tIns="45740" rIns="91480" bIns="4574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rPr>
              <a:t>Click to edit Master text styles</a:t>
            </a:r>
            <a:endPar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rPr>
              <a:t>Second level</a:t>
            </a:r>
            <a:endPar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rPr>
              <a:t>Third level</a:t>
            </a:r>
            <a:endPar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rPr>
              <a:t>Fourth level</a:t>
            </a:r>
            <a:endPar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rPr>
              <a:t>Fifth level</a:t>
            </a:r>
            <a:endParaRPr kumimoji="1" lang="en-US" sz="12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endParaRPr>
          </a:p>
        </p:txBody>
      </p:sp>
      <p:sp>
        <p:nvSpPr>
          <p:cNvPr id="143366" name="Rectangle 6"/>
          <p:cNvSpPr>
            <a:spLocks noGrp="1" noChangeArrowheads="1"/>
          </p:cNvSpPr>
          <p:nvPr>
            <p:ph type="ftr" sz="quarter" idx="4"/>
          </p:nvPr>
        </p:nvSpPr>
        <p:spPr bwMode="auto">
          <a:xfrm>
            <a:off x="0" y="8839200"/>
            <a:ext cx="3041650" cy="465138"/>
          </a:xfrm>
          <a:prstGeom prst="rect">
            <a:avLst/>
          </a:prstGeom>
          <a:noFill/>
          <a:ln w="9525">
            <a:noFill/>
            <a:miter lim="800000"/>
          </a:ln>
        </p:spPr>
        <p:txBody>
          <a:bodyPr vert="horz" wrap="square" lIns="91480" tIns="45740" rIns="91480" bIns="45740" numCol="1" anchor="b" anchorCtr="0" compatLnSpc="1"/>
          <a:lstStyle>
            <a:lvl1pPr>
              <a:defRPr sz="1100">
                <a:solidFill>
                  <a:schemeClr val="tx1"/>
                </a:solidFill>
                <a:latin typeface="Tahoma" panose="020B060403050404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Arial" panose="020B0604020202020204" pitchFamily="34" charset="0"/>
            </a:endParaRPr>
          </a:p>
        </p:txBody>
      </p:sp>
      <p:sp>
        <p:nvSpPr>
          <p:cNvPr id="143367" name="Rectangle 7"/>
          <p:cNvSpPr>
            <a:spLocks noGrp="1" noChangeArrowheads="1"/>
          </p:cNvSpPr>
          <p:nvPr>
            <p:ph type="sldNum" sz="quarter" idx="5"/>
          </p:nvPr>
        </p:nvSpPr>
        <p:spPr bwMode="auto">
          <a:xfrm>
            <a:off x="3976688" y="8839200"/>
            <a:ext cx="3041650" cy="465138"/>
          </a:xfrm>
          <a:prstGeom prst="rect">
            <a:avLst/>
          </a:prstGeom>
          <a:noFill/>
          <a:ln w="9525">
            <a:noFill/>
            <a:miter lim="800000"/>
          </a:ln>
        </p:spPr>
        <p:txBody>
          <a:bodyPr vert="horz" wrap="square" lIns="91480" tIns="45740" rIns="91480" bIns="45740" numCol="1" anchor="b" anchorCtr="0" compatLnSpc="1"/>
          <a:lstStyle>
            <a:lvl1pPr algn="r">
              <a:defRPr sz="1100">
                <a:solidFill>
                  <a:schemeClr val="tx1"/>
                </a:solidFill>
                <a:latin typeface="Tahoma" panose="020B060403050404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25714A6F-1A82-4E62-942F-A01964C6015A}" type="slidenum">
              <a:rPr kumimoji="0" lang="zh-CN" altLang="en-US" sz="11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rPr>
            </a:fld>
            <a:endParaRPr kumimoji="0" lang="en-US" altLang="zh-CN" sz="1100" b="0" i="0" u="none" strike="noStrike" kern="1200" cap="none" spc="0" normalizeH="0" baseline="0" noProof="0">
              <a:ln>
                <a:noFill/>
              </a:ln>
              <a:solidFill>
                <a:schemeClr val="tx1"/>
              </a:solidFill>
              <a:effectLst/>
              <a:uLnTx/>
              <a:uFillTx/>
              <a:latin typeface="Tahoma" panose="020B060403050404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ahoma" panose="020B0604030504040204" pitchFamily="34" charset="0"/>
        <a:ea typeface="SimSun"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ahoma" panose="020B0604030504040204" pitchFamily="34" charset="0"/>
        <a:ea typeface="SimSun"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ahoma" panose="020B0604030504040204" pitchFamily="34" charset="0"/>
        <a:ea typeface="SimSun"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ahoma" panose="020B0604030504040204" pitchFamily="34" charset="0"/>
        <a:ea typeface="SimSun"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ahoma" panose="020B0604030504040204" pitchFamily="34" charset="0"/>
        <a:ea typeface="SimSun"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p:sp>
      <p:sp>
        <p:nvSpPr>
          <p:cNvPr id="13315" name="Notes Placeholder 2"/>
          <p:cNvSpPr>
            <a:spLocks noGrp="1"/>
          </p:cNvSpPr>
          <p:nvPr>
            <p:ph type="body" idx="1"/>
          </p:nvPr>
        </p:nvSpPr>
        <p:spPr/>
        <p:txBody>
          <a:bodyPr wrap="square" lIns="91480" tIns="45740" rIns="91480" bIns="45740" anchor="t" anchorCtr="0"/>
          <a:lstStyle/>
          <a:p>
            <a:pPr lvl="0"/>
            <a:r>
              <a:rPr lang="en-US" altLang="en-US" b="1" baseline="30000" dirty="0"/>
              <a:t>1</a:t>
            </a:r>
            <a:r>
              <a:rPr lang="en-US" altLang="en-US" b="1" dirty="0"/>
              <a:t>Pathos:</a:t>
            </a:r>
            <a:r>
              <a:rPr lang="en-US" altLang="en-US" dirty="0"/>
              <a:t> the author paints a vivid picture to evoke a feeling from the reader—sadness and pity for the abused animal.</a:t>
            </a:r>
            <a:endParaRPr lang="en-US" altLang="en-US" dirty="0"/>
          </a:p>
          <a:p>
            <a:pPr lvl="0"/>
            <a:r>
              <a:rPr lang="en-US" altLang="en-US" b="1" baseline="30000" dirty="0"/>
              <a:t>2</a:t>
            </a:r>
            <a:r>
              <a:rPr lang="en-US" altLang="en-US" b="1" dirty="0"/>
              <a:t>Logos:</a:t>
            </a:r>
            <a:r>
              <a:rPr lang="en-US" altLang="en-US" dirty="0"/>
              <a:t> the author uses a startling statistic to appeal to our intellect. </a:t>
            </a:r>
            <a:r>
              <a:rPr lang="en-US" altLang="en-US" i="1" dirty="0"/>
              <a:t>Keep in mind that these three strategies can often overlap.</a:t>
            </a:r>
            <a:r>
              <a:rPr lang="en-US" altLang="en-US" dirty="0"/>
              <a:t> This sentence qualifies as both Logos and Ethos because it cites a reputable organization, so we know the author is using credible sources.</a:t>
            </a:r>
            <a:endParaRPr lang="en-US" altLang="en-US" dirty="0"/>
          </a:p>
          <a:p>
            <a:pPr lvl="0"/>
            <a:r>
              <a:rPr lang="en-US" altLang="en-US" b="1" baseline="30000" dirty="0"/>
              <a:t>3</a:t>
            </a:r>
            <a:r>
              <a:rPr lang="en-US" altLang="en-US" b="1" dirty="0"/>
              <a:t>Ethos:</a:t>
            </a:r>
            <a:r>
              <a:rPr lang="en-US" altLang="en-US" dirty="0"/>
              <a:t> the author establishes their own credibility by stating their occupation and experience.</a:t>
            </a:r>
            <a:endParaRPr lang="en-US" altLang="en-US" dirty="0"/>
          </a:p>
          <a:p>
            <a:pPr lvl="0"/>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zh-CN" altLang="en-US" sz="3200" b="0" i="0" u="none" strike="noStrike" kern="1200" cap="none" spc="0" normalizeH="0" baseline="0" noProof="0">
              <a:ln>
                <a:noFill/>
              </a:ln>
              <a:solidFill>
                <a:schemeClr val="tx1"/>
              </a:solidFill>
              <a:effectLst/>
              <a:uLnTx/>
              <a:uFillTx/>
              <a:latin typeface="+mn-lt"/>
              <a:ea typeface="SimSun" panose="02010600030101010101" pitchFamily="2" charset="-122"/>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10464800" cy="890587"/>
          </a:xfrm>
        </p:spPr>
        <p:txBody>
          <a:bodyPr/>
          <a:lstStyle>
            <a:lvl1pPr>
              <a:defRPr>
                <a:solidFill>
                  <a:srgbClr val="002060"/>
                </a:solidFill>
                <a:effectLst/>
              </a:defRPr>
            </a:lvl1pPr>
          </a:lstStyle>
          <a:p>
            <a:r>
              <a:rPr lang="en-US" dirty="0"/>
              <a:t>Click to edit Master title style</a:t>
            </a:r>
            <a:endParaRPr lang="en-US" dirty="0"/>
          </a:p>
        </p:txBody>
      </p:sp>
      <p:sp>
        <p:nvSpPr>
          <p:cNvPr id="3" name="Content Placeholder 2"/>
          <p:cNvSpPr>
            <a:spLocks noGrp="1"/>
          </p:cNvSpPr>
          <p:nvPr>
            <p:ph idx="1"/>
          </p:nvPr>
        </p:nvSpPr>
        <p:spPr>
          <a:xfrm>
            <a:off x="812800" y="1623966"/>
            <a:ext cx="10464800" cy="4443460"/>
          </a:xfrm>
        </p:spPr>
        <p:txBody>
          <a:bodyPr/>
          <a:lstStyle>
            <a:lvl1pPr>
              <a:buFont typeface="Wingdings" panose="05000000000000000000" pitchFamily="2" charset="2"/>
              <a:buChar char="u"/>
              <a:defRPr>
                <a:solidFill>
                  <a:schemeClr val="tx2">
                    <a:lumMod val="75000"/>
                  </a:schemeClr>
                </a:solidFill>
              </a:defRPr>
            </a:lvl1pPr>
            <a:lvl2pPr>
              <a:buFont typeface="Wingdings" panose="05000000000000000000" pitchFamily="2" charset="2"/>
              <a:buChar char="Ø"/>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12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46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1" lang="en-US" sz="3200" b="0" i="0" u="none" strike="noStrike" kern="0" cap="none" spc="0" normalizeH="0" baseline="0" noProof="0" dirty="0">
              <a:ln>
                <a:noFill/>
              </a:ln>
              <a:solidFill>
                <a:srgbClr val="002673"/>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61400" y="609601"/>
            <a:ext cx="2616200" cy="55213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12800" y="609601"/>
            <a:ext cx="7645400" cy="55213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1"/>
            <a:ext cx="10464800" cy="1139825"/>
          </a:xfrm>
        </p:spPr>
        <p:txBody>
          <a:bodyPr/>
          <a:lstStyle/>
          <a:p>
            <a:r>
              <a:rPr lang="en-US" dirty="0"/>
              <a:t>Click to edit Master title style</a:t>
            </a:r>
            <a:endParaRPr lang="en-US" dirty="0"/>
          </a:p>
        </p:txBody>
      </p:sp>
      <p:sp>
        <p:nvSpPr>
          <p:cNvPr id="3" name="Text Placeholder 2"/>
          <p:cNvSpPr>
            <a:spLocks noGrp="1"/>
          </p:cNvSpPr>
          <p:nvPr>
            <p:ph type="body" sz="half" idx="1"/>
          </p:nvPr>
        </p:nvSpPr>
        <p:spPr>
          <a:xfrm>
            <a:off x="812800" y="1676401"/>
            <a:ext cx="5130800" cy="44545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46800" y="1676401"/>
            <a:ext cx="5130800" cy="44545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Default">
    <p:bg>
      <p:bgPr>
        <a:solidFill>
          <a:schemeClr val="bg1"/>
        </a:solidFill>
        <a:effectLst/>
      </p:bgPr>
    </p:bg>
    <p:spTree>
      <p:nvGrpSpPr>
        <p:cNvPr id="1" name=""/>
        <p:cNvGrpSpPr/>
        <p:nvPr/>
      </p:nvGrpSpPr>
      <p:grpSpPr>
        <a:xfrm>
          <a:off x="0" y="0"/>
          <a:ext cx="0" cy="0"/>
          <a:chOff x="0" y="0"/>
          <a:chExt cx="0" cy="0"/>
        </a:xfrm>
      </p:grpSpPr>
      <p:sp>
        <p:nvSpPr>
          <p:cNvPr id="4101" name="Shape 29"/>
          <p:cNvSpPr/>
          <p:nvPr/>
        </p:nvSpPr>
        <p:spPr>
          <a:xfrm>
            <a:off x="711200" y="533400"/>
            <a:ext cx="10668000" cy="609600"/>
          </a:xfrm>
          <a:custGeom>
            <a:avLst/>
            <a:gdLst/>
            <a:ahLst/>
            <a:cxnLst>
              <a:cxn ang="0">
                <a:pos x="2147483646" y="2147483646"/>
              </a:cxn>
              <a:cxn ang="5898240">
                <a:pos x="2147483646" y="2147483646"/>
              </a:cxn>
              <a:cxn ang="11796480">
                <a:pos x="2147483646" y="2147483646"/>
              </a:cxn>
              <a:cxn ang="17694720">
                <a:pos x="2147483646" y="2147483646"/>
              </a:cxn>
            </a:cxnLst>
            <a:rect l="0" t="0" r="0" b="0"/>
            <a:pathLst>
              <a:path w="21600" h="21600">
                <a:moveTo>
                  <a:pt x="0" y="21600"/>
                </a:moveTo>
                <a:lnTo>
                  <a:pt x="0" y="0"/>
                </a:lnTo>
                <a:lnTo>
                  <a:pt x="21600" y="0"/>
                </a:lnTo>
              </a:path>
            </a:pathLst>
          </a:custGeom>
          <a:noFill/>
          <a:ln w="19050" cap="flat" cmpd="sng">
            <a:solidFill>
              <a:srgbClr val="009999">
                <a:alpha val="100000"/>
              </a:srgbClr>
            </a:solidFill>
            <a:prstDash val="solid"/>
            <a:miter lim="800000"/>
            <a:headEnd type="none" w="med" len="med"/>
            <a:tailEnd type="none" w="med" len="med"/>
          </a:ln>
        </p:spPr>
        <p:txBody>
          <a:bodyPr/>
          <a:lstStyle/>
          <a:p>
            <a:endParaRPr lang="zh-CN" altLang="en-US"/>
          </a:p>
        </p:txBody>
      </p:sp>
      <p:sp>
        <p:nvSpPr>
          <p:cNvPr id="4102" name="Shape 30"/>
          <p:cNvSpPr/>
          <p:nvPr/>
        </p:nvSpPr>
        <p:spPr>
          <a:xfrm>
            <a:off x="711200" y="6172200"/>
            <a:ext cx="10668000" cy="0"/>
          </a:xfrm>
          <a:prstGeom prst="line">
            <a:avLst/>
          </a:prstGeom>
          <a:ln w="19050" cap="flat" cmpd="sng">
            <a:solidFill>
              <a:srgbClr val="009999"/>
            </a:solidFill>
            <a:prstDash val="solid"/>
            <a:headEnd type="none" w="med" len="med"/>
            <a:tailEnd type="none" w="med" len="med"/>
          </a:ln>
        </p:spPr>
      </p:sp>
      <p:pic>
        <p:nvPicPr>
          <p:cNvPr id="4103" name="emblem.jpeg" descr="O:\CUHK(SZ)\Website\en\images\emblem.jpg"/>
          <p:cNvPicPr>
            <a:picLocks noChangeAspect="1"/>
          </p:cNvPicPr>
          <p:nvPr/>
        </p:nvPicPr>
        <p:blipFill>
          <a:blip r:embed="rId2"/>
          <a:stretch>
            <a:fillRect/>
          </a:stretch>
        </p:blipFill>
        <p:spPr>
          <a:xfrm>
            <a:off x="595313" y="6232525"/>
            <a:ext cx="4783137" cy="539750"/>
          </a:xfrm>
          <a:prstGeom prst="rect">
            <a:avLst/>
          </a:prstGeom>
          <a:noFill/>
          <a:ln w="12700">
            <a:noFill/>
          </a:ln>
        </p:spPr>
      </p:pic>
      <p:sp>
        <p:nvSpPr>
          <p:cNvPr id="11" name="Shape 32"/>
          <p:cNvSpPr>
            <a:spLocks noGrp="1"/>
          </p:cNvSpPr>
          <p:nvPr>
            <p:ph type="sldNum" sz="quarter" idx="4"/>
          </p:nvPr>
        </p:nvSpPr>
        <p:spPr bwMode="auto">
          <a:xfrm>
            <a:off x="11131550" y="6443663"/>
            <a:ext cx="247650" cy="257175"/>
          </a:xfrm>
          <a:prstGeom prst="rect">
            <a:avLst/>
          </a:prstGeom>
          <a:ln>
            <a:miter lim="800000"/>
          </a:ln>
        </p:spPr>
        <p:txBody>
          <a:bodyPr vert="horz" wrap="square" lIns="91440" tIns="45720" rIns="91440" bIns="45720" numCol="1" anchor="b" anchorCtr="0" compatLnSpc="1"/>
          <a:lstStyle>
            <a:lvl1pPr>
              <a:defRPr>
                <a:sym typeface="Garamond" panose="020204040303010108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225BFCE-B64E-4DEF-8B6B-5A467D721A5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Garamond" panose="02020404030301010803" pitchFamily="18" charset="0"/>
              </a:rPr>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Garamond" panose="02020404030301010803" pitchFamily="18" charset="0"/>
            </a:endParaRPr>
          </a:p>
        </p:txBody>
      </p:sp>
    </p:spTree>
  </p:cSld>
  <p:clrMapOvr>
    <a:masterClrMapping/>
  </p:clrMapOvr>
  <p:transition spd="med"/>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10464800" cy="890587"/>
          </a:xfrm>
        </p:spPr>
        <p:txBody>
          <a:bodyPr/>
          <a:lstStyle>
            <a:lvl1pPr>
              <a:defRPr>
                <a:solidFill>
                  <a:srgbClr val="002060"/>
                </a:solidFill>
                <a:effectLst/>
              </a:defRPr>
            </a:lvl1pPr>
          </a:lstStyle>
          <a:p>
            <a:r>
              <a:rPr lang="en-US" dirty="0"/>
              <a:t>Click to edit Master title style</a:t>
            </a:r>
            <a:endParaRPr lang="en-US" dirty="0"/>
          </a:p>
        </p:txBody>
      </p:sp>
      <p:sp>
        <p:nvSpPr>
          <p:cNvPr id="3" name="Content Placeholder 2"/>
          <p:cNvSpPr>
            <a:spLocks noGrp="1"/>
          </p:cNvSpPr>
          <p:nvPr>
            <p:ph idx="1"/>
          </p:nvPr>
        </p:nvSpPr>
        <p:spPr>
          <a:xfrm>
            <a:off x="812800" y="1623966"/>
            <a:ext cx="10464800" cy="4443460"/>
          </a:xfrm>
        </p:spPr>
        <p:txBody>
          <a:bodyPr/>
          <a:lstStyle>
            <a:lvl1pPr>
              <a:buFont typeface="Wingdings" panose="05000000000000000000" pitchFamily="2" charset="2"/>
              <a:buChar char="u"/>
              <a:defRPr>
                <a:solidFill>
                  <a:schemeClr val="tx2">
                    <a:lumMod val="75000"/>
                  </a:schemeClr>
                </a:solidFill>
              </a:defRPr>
            </a:lvl1pPr>
            <a:lvl2pPr>
              <a:buFont typeface="Wingdings" panose="05000000000000000000" pitchFamily="2" charset="2"/>
              <a:buChar char="Ø"/>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12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46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1" lang="en-US" sz="3200" b="0" i="0" u="none" strike="noStrike" kern="0" cap="none" spc="0" normalizeH="0" baseline="0" noProof="0" dirty="0">
              <a:ln>
                <a:noFill/>
              </a:ln>
              <a:solidFill>
                <a:srgbClr val="002673"/>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61400" y="609601"/>
            <a:ext cx="2616200" cy="55213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12800" y="609601"/>
            <a:ext cx="7645400" cy="55213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1"/>
            <a:ext cx="10464800" cy="1139825"/>
          </a:xfrm>
        </p:spPr>
        <p:txBody>
          <a:bodyPr/>
          <a:lstStyle/>
          <a:p>
            <a:r>
              <a:rPr lang="en-US" dirty="0"/>
              <a:t>Click to edit Master title style</a:t>
            </a:r>
            <a:endParaRPr lang="en-US" dirty="0"/>
          </a:p>
        </p:txBody>
      </p:sp>
      <p:sp>
        <p:nvSpPr>
          <p:cNvPr id="3" name="Text Placeholder 2"/>
          <p:cNvSpPr>
            <a:spLocks noGrp="1"/>
          </p:cNvSpPr>
          <p:nvPr>
            <p:ph type="body" sz="half" idx="1"/>
          </p:nvPr>
        </p:nvSpPr>
        <p:spPr>
          <a:xfrm>
            <a:off x="812800" y="1676401"/>
            <a:ext cx="5130800" cy="44545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46800" y="1676401"/>
            <a:ext cx="5130800" cy="44545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Default">
    <p:bg>
      <p:bgPr>
        <a:solidFill>
          <a:schemeClr val="bg1"/>
        </a:solidFill>
        <a:effectLst/>
      </p:bgPr>
    </p:bg>
    <p:spTree>
      <p:nvGrpSpPr>
        <p:cNvPr id="1" name=""/>
        <p:cNvGrpSpPr/>
        <p:nvPr/>
      </p:nvGrpSpPr>
      <p:grpSpPr>
        <a:xfrm>
          <a:off x="0" y="0"/>
          <a:ext cx="0" cy="0"/>
          <a:chOff x="0" y="0"/>
          <a:chExt cx="0" cy="0"/>
        </a:xfrm>
      </p:grpSpPr>
      <p:sp>
        <p:nvSpPr>
          <p:cNvPr id="4101" name="Shape 29"/>
          <p:cNvSpPr/>
          <p:nvPr/>
        </p:nvSpPr>
        <p:spPr>
          <a:xfrm>
            <a:off x="711200" y="533400"/>
            <a:ext cx="10668000" cy="609600"/>
          </a:xfrm>
          <a:custGeom>
            <a:avLst/>
            <a:gdLst/>
            <a:ahLst/>
            <a:cxnLst>
              <a:cxn ang="0">
                <a:pos x="2147483646" y="2147483646"/>
              </a:cxn>
              <a:cxn ang="5898240">
                <a:pos x="2147483646" y="2147483646"/>
              </a:cxn>
              <a:cxn ang="11796480">
                <a:pos x="2147483646" y="2147483646"/>
              </a:cxn>
              <a:cxn ang="17694720">
                <a:pos x="2147483646" y="2147483646"/>
              </a:cxn>
            </a:cxnLst>
            <a:rect l="0" t="0" r="0" b="0"/>
            <a:pathLst>
              <a:path w="21600" h="21600">
                <a:moveTo>
                  <a:pt x="0" y="21600"/>
                </a:moveTo>
                <a:lnTo>
                  <a:pt x="0" y="0"/>
                </a:lnTo>
                <a:lnTo>
                  <a:pt x="21600" y="0"/>
                </a:lnTo>
              </a:path>
            </a:pathLst>
          </a:custGeom>
          <a:noFill/>
          <a:ln w="19050" cap="flat" cmpd="sng">
            <a:solidFill>
              <a:srgbClr val="009999">
                <a:alpha val="100000"/>
              </a:srgbClr>
            </a:solidFill>
            <a:prstDash val="solid"/>
            <a:miter lim="800000"/>
            <a:headEnd type="none" w="med" len="med"/>
            <a:tailEnd type="none" w="med" len="med"/>
          </a:ln>
        </p:spPr>
        <p:txBody>
          <a:bodyPr/>
          <a:lstStyle/>
          <a:p>
            <a:endParaRPr lang="zh-CN" altLang="en-US"/>
          </a:p>
        </p:txBody>
      </p:sp>
      <p:sp>
        <p:nvSpPr>
          <p:cNvPr id="4102" name="Shape 30"/>
          <p:cNvSpPr/>
          <p:nvPr/>
        </p:nvSpPr>
        <p:spPr>
          <a:xfrm>
            <a:off x="711200" y="6172200"/>
            <a:ext cx="10668000" cy="0"/>
          </a:xfrm>
          <a:prstGeom prst="line">
            <a:avLst/>
          </a:prstGeom>
          <a:ln w="19050" cap="flat" cmpd="sng">
            <a:solidFill>
              <a:srgbClr val="009999"/>
            </a:solidFill>
            <a:prstDash val="solid"/>
            <a:headEnd type="none" w="med" len="med"/>
            <a:tailEnd type="none" w="med" len="med"/>
          </a:ln>
        </p:spPr>
      </p:sp>
      <p:pic>
        <p:nvPicPr>
          <p:cNvPr id="4103" name="emblem.jpeg" descr="O:\CUHK(SZ)\Website\en\images\emblem.jpg"/>
          <p:cNvPicPr>
            <a:picLocks noChangeAspect="1"/>
          </p:cNvPicPr>
          <p:nvPr/>
        </p:nvPicPr>
        <p:blipFill>
          <a:blip r:embed="rId2"/>
          <a:stretch>
            <a:fillRect/>
          </a:stretch>
        </p:blipFill>
        <p:spPr>
          <a:xfrm>
            <a:off x="595313" y="6232525"/>
            <a:ext cx="4783137" cy="539750"/>
          </a:xfrm>
          <a:prstGeom prst="rect">
            <a:avLst/>
          </a:prstGeom>
          <a:noFill/>
          <a:ln w="12700">
            <a:noFill/>
          </a:ln>
        </p:spPr>
      </p:pic>
      <p:sp>
        <p:nvSpPr>
          <p:cNvPr id="11" name="Shape 32"/>
          <p:cNvSpPr>
            <a:spLocks noGrp="1"/>
          </p:cNvSpPr>
          <p:nvPr>
            <p:ph type="sldNum" sz="quarter" idx="4"/>
          </p:nvPr>
        </p:nvSpPr>
        <p:spPr bwMode="auto">
          <a:xfrm>
            <a:off x="11131550" y="6443663"/>
            <a:ext cx="247650" cy="257175"/>
          </a:xfrm>
          <a:prstGeom prst="rect">
            <a:avLst/>
          </a:prstGeom>
          <a:ln>
            <a:miter lim="800000"/>
          </a:ln>
        </p:spPr>
        <p:txBody>
          <a:bodyPr vert="horz" wrap="square" lIns="91440" tIns="45720" rIns="91440" bIns="45720" numCol="1" anchor="b" anchorCtr="0" compatLnSpc="1"/>
          <a:lstStyle>
            <a:lvl1pPr>
              <a:defRPr>
                <a:sym typeface="Garamond" panose="020204040303010108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225BFCE-B64E-4DEF-8B6B-5A467D721A5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Garamond" panose="02020404030301010803" pitchFamily="18" charset="0"/>
              </a:rPr>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Garamond" panose="02020404030301010803" pitchFamily="18" charset="0"/>
            </a:endParaRP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1" lang="zh-CN" altLang="en-US" sz="3200" b="0" i="0" u="none" strike="noStrike" kern="1200" cap="none" spc="0" normalizeH="0" baseline="0" noProof="0">
              <a:ln>
                <a:noFill/>
              </a:ln>
              <a:solidFill>
                <a:schemeClr val="tx1"/>
              </a:solidFill>
              <a:effectLst/>
              <a:uLnTx/>
              <a:uFillTx/>
              <a:latin typeface="+mn-lt"/>
              <a:ea typeface="SimSun" panose="02010600030101010101" pitchFamily="2" charset="-122"/>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image" Target="../media/image2.png"/><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6" Type="http://schemas.openxmlformats.org/officeDocument/2006/relationships/theme" Target="../theme/theme4.xml"/><Relationship Id="rId15" Type="http://schemas.openxmlformats.org/officeDocument/2006/relationships/image" Target="../media/image2.png"/><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eaLnBrk="1" hangingPunct="1">
              <a:defRPr sz="1200">
                <a:solidFill>
                  <a:srgbClr val="898989"/>
                </a:solidFill>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7615BF9-AFD4-48BE-84C0-DDDB5A1E3536}"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cs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5827CB0-8564-4484-A259-2AE0895EFCF2}"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kumimoji="1" sz="4400" kern="1200">
          <a:solidFill>
            <a:schemeClr val="tx1"/>
          </a:solidFill>
          <a:latin typeface="+mj-lt"/>
          <a:ea typeface="SimSun" panose="02010600030101010101" pitchFamily="2" charset="-122"/>
          <a:cs typeface="+mj-cs"/>
        </a:defRPr>
      </a:lvl1pPr>
      <a:lvl2pPr algn="ctr" rtl="0" eaLnBrk="0" fontAlgn="base" hangingPunct="0">
        <a:spcBef>
          <a:spcPct val="0"/>
        </a:spcBef>
        <a:spcAft>
          <a:spcPct val="0"/>
        </a:spcAft>
        <a:defRPr kumimoji="1" sz="4400">
          <a:solidFill>
            <a:schemeClr val="tx1"/>
          </a:solidFill>
          <a:latin typeface="Calibri" panose="020F0502020204030204" pitchFamily="34" charset="0"/>
          <a:ea typeface="SimSun" panose="02010600030101010101" pitchFamily="2" charset="-122"/>
        </a:defRPr>
      </a:lvl2pPr>
      <a:lvl3pPr algn="ctr" rtl="0" eaLnBrk="0" fontAlgn="base" hangingPunct="0">
        <a:spcBef>
          <a:spcPct val="0"/>
        </a:spcBef>
        <a:spcAft>
          <a:spcPct val="0"/>
        </a:spcAft>
        <a:defRPr kumimoji="1" sz="4400">
          <a:solidFill>
            <a:schemeClr val="tx1"/>
          </a:solidFill>
          <a:latin typeface="Calibri" panose="020F0502020204030204" pitchFamily="34" charset="0"/>
          <a:ea typeface="SimSun" panose="02010600030101010101" pitchFamily="2" charset="-122"/>
        </a:defRPr>
      </a:lvl3pPr>
      <a:lvl4pPr algn="ctr" rtl="0" eaLnBrk="0" fontAlgn="base" hangingPunct="0">
        <a:spcBef>
          <a:spcPct val="0"/>
        </a:spcBef>
        <a:spcAft>
          <a:spcPct val="0"/>
        </a:spcAft>
        <a:defRPr kumimoji="1" sz="4400">
          <a:solidFill>
            <a:schemeClr val="tx1"/>
          </a:solidFill>
          <a:latin typeface="Calibri" panose="020F0502020204030204" pitchFamily="34" charset="0"/>
          <a:ea typeface="SimSun" panose="02010600030101010101" pitchFamily="2" charset="-122"/>
        </a:defRPr>
      </a:lvl4pPr>
      <a:lvl5pPr algn="ctr" rtl="0" eaLnBrk="0" fontAlgn="base" hangingPunct="0">
        <a:spcBef>
          <a:spcPct val="0"/>
        </a:spcBef>
        <a:spcAft>
          <a:spcPct val="0"/>
        </a:spcAft>
        <a:defRPr kumimoji="1" sz="4400">
          <a:solidFill>
            <a:schemeClr val="tx1"/>
          </a:solidFill>
          <a:latin typeface="Calibri" panose="020F0502020204030204" pitchFamily="34" charset="0"/>
          <a:ea typeface="SimSun"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SimSun"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SimSun"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SimSun"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SimSun"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051" name="文本占位符 2"/>
          <p:cNvSpPr>
            <a:spLocks noGrp="1"/>
          </p:cNvSpPr>
          <p:nvPr>
            <p:ph type="body" idx="1"/>
          </p:nvPr>
        </p:nvSpPr>
        <p:spPr>
          <a:xfrm>
            <a:off x="609600" y="1600200"/>
            <a:ext cx="109728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lstStyle>
            <a:lvl1pPr eaLnBrk="1" hangingPunct="1">
              <a:defRPr sz="1200">
                <a:solidFill>
                  <a:srgbClr val="898989"/>
                </a:solidFill>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6716B5E-60ED-4BF1-8EC3-B548DA895FA5}" type="datetime1">
              <a:rPr kumimoji="0" lang="en-US" altLang="zh-CN"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5" name="页脚占位符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cs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Arial" panose="020B0604020202020204" pitchFamily="34" charset="0"/>
            </a:endParaRPr>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2734B8A-E614-4B18-918F-78CCBDA8F747}" type="slidenum">
              <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rPr>
            </a:fld>
            <a:endParaRPr kumimoji="0" lang="zh-CN" altLang="en-US" sz="1200" b="0" i="0" u="none" strike="noStrike" kern="1200" cap="none" spc="0" normalizeH="0" baseline="0" noProof="0">
              <a:ln>
                <a:noFill/>
              </a:ln>
              <a:solidFill>
                <a:srgbClr val="898989"/>
              </a:solidFill>
              <a:effectLst/>
              <a:uLnTx/>
              <a:uFillTx/>
              <a:latin typeface="Palatino Linotype" panose="02040502050505030304" pitchFamily="18"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kumimoji="1" sz="4400" kern="1200">
          <a:solidFill>
            <a:schemeClr val="tx1"/>
          </a:solidFill>
          <a:latin typeface="+mj-lt"/>
          <a:ea typeface="SimSun" panose="02010600030101010101" pitchFamily="2" charset="-122"/>
          <a:cs typeface="+mj-cs"/>
        </a:defRPr>
      </a:lvl1pPr>
      <a:lvl2pPr algn="ctr" rtl="0" eaLnBrk="0" fontAlgn="base" hangingPunct="0">
        <a:spcBef>
          <a:spcPct val="0"/>
        </a:spcBef>
        <a:spcAft>
          <a:spcPct val="0"/>
        </a:spcAft>
        <a:defRPr kumimoji="1" sz="4400">
          <a:solidFill>
            <a:schemeClr val="tx1"/>
          </a:solidFill>
          <a:latin typeface="Calibri" panose="020F0502020204030204" pitchFamily="34" charset="0"/>
          <a:ea typeface="SimSun" panose="02010600030101010101" pitchFamily="2" charset="-122"/>
        </a:defRPr>
      </a:lvl2pPr>
      <a:lvl3pPr algn="ctr" rtl="0" eaLnBrk="0" fontAlgn="base" hangingPunct="0">
        <a:spcBef>
          <a:spcPct val="0"/>
        </a:spcBef>
        <a:spcAft>
          <a:spcPct val="0"/>
        </a:spcAft>
        <a:defRPr kumimoji="1" sz="4400">
          <a:solidFill>
            <a:schemeClr val="tx1"/>
          </a:solidFill>
          <a:latin typeface="Calibri" panose="020F0502020204030204" pitchFamily="34" charset="0"/>
          <a:ea typeface="SimSun" panose="02010600030101010101" pitchFamily="2" charset="-122"/>
        </a:defRPr>
      </a:lvl3pPr>
      <a:lvl4pPr algn="ctr" rtl="0" eaLnBrk="0" fontAlgn="base" hangingPunct="0">
        <a:spcBef>
          <a:spcPct val="0"/>
        </a:spcBef>
        <a:spcAft>
          <a:spcPct val="0"/>
        </a:spcAft>
        <a:defRPr kumimoji="1" sz="4400">
          <a:solidFill>
            <a:schemeClr val="tx1"/>
          </a:solidFill>
          <a:latin typeface="Calibri" panose="020F0502020204030204" pitchFamily="34" charset="0"/>
          <a:ea typeface="SimSun" panose="02010600030101010101" pitchFamily="2" charset="-122"/>
        </a:defRPr>
      </a:lvl4pPr>
      <a:lvl5pPr algn="ctr" rtl="0" eaLnBrk="0" fontAlgn="base" hangingPunct="0">
        <a:spcBef>
          <a:spcPct val="0"/>
        </a:spcBef>
        <a:spcAft>
          <a:spcPct val="0"/>
        </a:spcAft>
        <a:defRPr kumimoji="1" sz="4400">
          <a:solidFill>
            <a:schemeClr val="tx1"/>
          </a:solidFill>
          <a:latin typeface="Calibri" panose="020F0502020204030204" pitchFamily="34" charset="0"/>
          <a:ea typeface="SimSun"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SimSun" panose="0201060003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SimSun"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SimSun"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SimSun"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SimSun"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title"/>
          </p:nvPr>
        </p:nvSpPr>
        <p:spPr>
          <a:xfrm>
            <a:off x="812800" y="609600"/>
            <a:ext cx="10464800" cy="1139825"/>
          </a:xfrm>
          <a:prstGeom prst="rect">
            <a:avLst/>
          </a:prstGeom>
          <a:noFill/>
          <a:ln w="9525">
            <a:noFill/>
          </a:ln>
        </p:spPr>
        <p:txBody>
          <a:bodyPr/>
          <a:lstStyle/>
          <a:p>
            <a:pPr lvl="0"/>
            <a:r>
              <a:rPr lang="en-US" altLang="zh-CN" dirty="0"/>
              <a:t>Click to edit Master title style</a:t>
            </a:r>
            <a:endParaRPr lang="en-US" altLang="zh-CN" dirty="0"/>
          </a:p>
        </p:txBody>
      </p:sp>
      <p:sp>
        <p:nvSpPr>
          <p:cNvPr id="3075" name="Rectangle 3"/>
          <p:cNvSpPr>
            <a:spLocks noGrp="1"/>
          </p:cNvSpPr>
          <p:nvPr>
            <p:ph type="body" idx="1"/>
          </p:nvPr>
        </p:nvSpPr>
        <p:spPr>
          <a:xfrm>
            <a:off x="812800" y="1676400"/>
            <a:ext cx="10464800" cy="4391025"/>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6502" name="Rectangle 6"/>
          <p:cNvSpPr>
            <a:spLocks noGrp="1" noChangeArrowheads="1"/>
          </p:cNvSpPr>
          <p:nvPr>
            <p:ph type="sldNum" sz="quarter" idx="4"/>
          </p:nvPr>
        </p:nvSpPr>
        <p:spPr bwMode="auto">
          <a:xfrm>
            <a:off x="8534400" y="6243638"/>
            <a:ext cx="2844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solidFill>
                  <a:srgbClr val="000000"/>
                </a:solidFill>
                <a:latin typeface="Times New Roman" panose="02020603050405020304" pitchFamily="18" charset="0"/>
                <a:cs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3077" name="Freeform 7"/>
          <p:cNvSpPr/>
          <p:nvPr/>
        </p:nvSpPr>
        <p:spPr>
          <a:xfrm>
            <a:off x="711200" y="533400"/>
            <a:ext cx="10668000" cy="609600"/>
          </a:xfrm>
          <a:custGeom>
            <a:avLst/>
            <a:gdLst/>
            <a:ahLst/>
            <a:cxnLst>
              <a:cxn ang="0">
                <a:pos x="0" y="2147483646"/>
              </a:cxn>
              <a:cxn ang="0">
                <a:pos x="0" y="0"/>
              </a:cxn>
              <a:cxn ang="0">
                <a:pos x="2147483646" y="0"/>
              </a:cxn>
            </a:cxnLst>
            <a:rect l="0" t="0" r="0" b="0"/>
            <a:pathLst>
              <a:path w="1000" h="1000">
                <a:moveTo>
                  <a:pt x="0" y="1000"/>
                </a:moveTo>
                <a:lnTo>
                  <a:pt x="0" y="0"/>
                </a:lnTo>
                <a:lnTo>
                  <a:pt x="1000" y="0"/>
                </a:lnTo>
              </a:path>
            </a:pathLst>
          </a:custGeom>
          <a:noFill/>
          <a:ln w="1905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3078" name="Line 8"/>
          <p:cNvSpPr/>
          <p:nvPr/>
        </p:nvSpPr>
        <p:spPr>
          <a:xfrm>
            <a:off x="711200" y="6194425"/>
            <a:ext cx="10668000" cy="0"/>
          </a:xfrm>
          <a:prstGeom prst="line">
            <a:avLst/>
          </a:prstGeom>
          <a:ln w="19050" cap="flat" cmpd="sng">
            <a:solidFill>
              <a:schemeClr val="accent1"/>
            </a:solidFill>
            <a:prstDash val="solid"/>
            <a:headEnd type="none" w="med" len="med"/>
            <a:tailEnd type="none" w="med" len="med"/>
          </a:ln>
        </p:spPr>
      </p:sp>
      <p:pic>
        <p:nvPicPr>
          <p:cNvPr id="3079" name="Picture 1"/>
          <p:cNvPicPr>
            <a:picLocks noChangeAspect="1"/>
          </p:cNvPicPr>
          <p:nvPr userDrawn="1"/>
        </p:nvPicPr>
        <p:blipFill>
          <a:blip r:embed="rId15"/>
          <a:stretch>
            <a:fillRect/>
          </a:stretch>
        </p:blipFill>
        <p:spPr>
          <a:xfrm>
            <a:off x="412750" y="6065838"/>
            <a:ext cx="3994150" cy="89693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5pPr>
      <a:lvl6pPr marL="21386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5958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0530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5102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title"/>
          </p:nvPr>
        </p:nvSpPr>
        <p:spPr>
          <a:xfrm>
            <a:off x="812800" y="609600"/>
            <a:ext cx="10464800" cy="1139825"/>
          </a:xfrm>
          <a:prstGeom prst="rect">
            <a:avLst/>
          </a:prstGeom>
          <a:noFill/>
          <a:ln w="9525">
            <a:noFill/>
          </a:ln>
        </p:spPr>
        <p:txBody>
          <a:bodyPr/>
          <a:lstStyle/>
          <a:p>
            <a:pPr lvl="0"/>
            <a:r>
              <a:rPr lang="en-US" altLang="zh-CN" dirty="0"/>
              <a:t>Click to edit Master title style</a:t>
            </a:r>
            <a:endParaRPr lang="en-US" altLang="zh-CN" dirty="0"/>
          </a:p>
        </p:txBody>
      </p:sp>
      <p:sp>
        <p:nvSpPr>
          <p:cNvPr id="3075" name="Rectangle 3"/>
          <p:cNvSpPr>
            <a:spLocks noGrp="1"/>
          </p:cNvSpPr>
          <p:nvPr>
            <p:ph type="body" idx="1"/>
          </p:nvPr>
        </p:nvSpPr>
        <p:spPr>
          <a:xfrm>
            <a:off x="812800" y="1676400"/>
            <a:ext cx="10464800" cy="4391025"/>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6502" name="Rectangle 6"/>
          <p:cNvSpPr>
            <a:spLocks noGrp="1" noChangeArrowheads="1"/>
          </p:cNvSpPr>
          <p:nvPr>
            <p:ph type="sldNum" sz="quarter" idx="4"/>
          </p:nvPr>
        </p:nvSpPr>
        <p:spPr bwMode="auto">
          <a:xfrm>
            <a:off x="8534400" y="6243638"/>
            <a:ext cx="2844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solidFill>
                  <a:srgbClr val="000000"/>
                </a:solidFill>
                <a:latin typeface="Times New Roman" panose="02020603050405020304" pitchFamily="18" charset="0"/>
                <a:cs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E1AC004-7C33-4677-A0D7-D2318965CEFD}" type="slidenum">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rPr>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3077" name="Freeform 7"/>
          <p:cNvSpPr/>
          <p:nvPr/>
        </p:nvSpPr>
        <p:spPr>
          <a:xfrm>
            <a:off x="711200" y="533400"/>
            <a:ext cx="10668000" cy="609600"/>
          </a:xfrm>
          <a:custGeom>
            <a:avLst/>
            <a:gdLst/>
            <a:ahLst/>
            <a:cxnLst>
              <a:cxn ang="0">
                <a:pos x="0" y="2147483646"/>
              </a:cxn>
              <a:cxn ang="0">
                <a:pos x="0" y="0"/>
              </a:cxn>
              <a:cxn ang="0">
                <a:pos x="2147483646" y="0"/>
              </a:cxn>
            </a:cxnLst>
            <a:rect l="0" t="0" r="0" b="0"/>
            <a:pathLst>
              <a:path w="1000" h="1000">
                <a:moveTo>
                  <a:pt x="0" y="1000"/>
                </a:moveTo>
                <a:lnTo>
                  <a:pt x="0" y="0"/>
                </a:lnTo>
                <a:lnTo>
                  <a:pt x="1000" y="0"/>
                </a:lnTo>
              </a:path>
            </a:pathLst>
          </a:custGeom>
          <a:noFill/>
          <a:ln w="1905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3078" name="Line 8"/>
          <p:cNvSpPr/>
          <p:nvPr/>
        </p:nvSpPr>
        <p:spPr>
          <a:xfrm>
            <a:off x="711200" y="6194425"/>
            <a:ext cx="10668000" cy="0"/>
          </a:xfrm>
          <a:prstGeom prst="line">
            <a:avLst/>
          </a:prstGeom>
          <a:ln w="19050" cap="flat" cmpd="sng">
            <a:solidFill>
              <a:schemeClr val="accent1"/>
            </a:solidFill>
            <a:prstDash val="solid"/>
            <a:headEnd type="none" w="med" len="med"/>
            <a:tailEnd type="none" w="med" len="med"/>
          </a:ln>
        </p:spPr>
      </p:sp>
      <p:pic>
        <p:nvPicPr>
          <p:cNvPr id="3079" name="Picture 1"/>
          <p:cNvPicPr>
            <a:picLocks noChangeAspect="1"/>
          </p:cNvPicPr>
          <p:nvPr userDrawn="1"/>
        </p:nvPicPr>
        <p:blipFill>
          <a:blip r:embed="rId15"/>
          <a:stretch>
            <a:fillRect/>
          </a:stretch>
        </p:blipFill>
        <p:spPr>
          <a:xfrm>
            <a:off x="412750" y="6065838"/>
            <a:ext cx="3994150" cy="89693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kumimoji="1" sz="2400">
          <a:solidFill>
            <a:srgbClr val="002673"/>
          </a:solidFill>
          <a:latin typeface="Times New Roman" panose="02020603050405020304" pitchFamily="18" charset="0"/>
          <a:ea typeface="KaiTi" panose="02010609060101010101" pitchFamily="49" charset="-122"/>
          <a:cs typeface="Times New Roman" panose="02020603050405020304" pitchFamily="18" charset="0"/>
        </a:defRPr>
      </a:lvl5pPr>
      <a:lvl6pPr marL="21386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5958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0530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5102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6.png"/><Relationship Id="rId2" Type="http://schemas.microsoft.com/office/2007/relationships/media" Target="https://cuhko365-my.sharepoint.com/personal/yangrong_cuhk_edu_cn/Documents/CUHKSZ%20school%20sessions/2022%20Fall/2022%20EBP%20Fall%20ENG1001%20course%20materials/Course%20PowerPoints/Module%20III_Speaking_Content/Examples%20of%20ethos,%20pathos,%20and%20logos%20I.mp4" TargetMode="External"/><Relationship Id="rId1" Type="http://schemas.openxmlformats.org/officeDocument/2006/relationships/video" Target="https://cuhko365-my.sharepoint.com/personal/yangrong_cuhk_edu_cn/Documents/CUHKSZ%20school%20sessions/2022%20Fall/2022%20EBP%20Fall%20ENG1001%20course%20materials/Course%20PowerPoints/Module%20III_Speaking_Content/Examples%20of%20ethos,%20pathos,%20and%20logos%20I.mp4" TargetMode="Externa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media/media1.mp4"/></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11.png"/><Relationship Id="rId2" Type="http://schemas.microsoft.com/office/2007/relationships/media" Target="../media/media2.mp4"/><Relationship Id="rId1"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13.png"/><Relationship Id="rId2" Type="http://schemas.microsoft.com/office/2007/relationships/media" Target="../media/media3.mp4"/><Relationship Id="rId1" Type="http://schemas.openxmlformats.org/officeDocument/2006/relationships/video" Target="../media/media3.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3.png"/><Relationship Id="rId2" Type="http://schemas.microsoft.com/office/2007/relationships/media" Target="https://cuhko365-my.sharepoint.com/personal/yangrong_cuhk_edu_cn/Documents/CUHKSZ%20school%20sessions/2022%20Fall/2022%20EBP%20Fall%20ENG1001%20course%20materials/Course%20PowerPoints/Module%20III_Speaking_Content/Ethos,%20Pathos%20&amp;%20Logos%20I.mp4" TargetMode="External"/><Relationship Id="rId1" Type="http://schemas.openxmlformats.org/officeDocument/2006/relationships/video" Target="https://cuhko365-my.sharepoint.com/personal/yangrong_cuhk_edu_cn/Documents/CUHKSZ%20school%20sessions/2022%20Fall/2022%20EBP%20Fall%20ENG1001%20course%20materials/Course%20PowerPoints/Module%20III_Speaking_Content/Ethos,%20Pathos%20&amp;%20Logos%20I.mp4" TargetMode="Externa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4.png"/><Relationship Id="rId2" Type="http://schemas.microsoft.com/office/2007/relationships/media" Target="https://cuhko365-my.sharepoint.com/personal/yangrong_cuhk_edu_cn/Documents/CUHKSZ%20school%20sessions/2022%20Fall/2022%20EBP%20Fall%20ENG1001%20course%20materials/Course%20PowerPoints/Module%20III_Speaking_Content/Ethos,%20Pathos,%20and%20Logos%20II.mp4" TargetMode="External"/><Relationship Id="rId1" Type="http://schemas.openxmlformats.org/officeDocument/2006/relationships/video" Target="https://cuhko365-my.sharepoint.com/personal/yangrong_cuhk_edu_cn/Documents/CUHKSZ%20school%20sessions/2022%20Fall/2022%20EBP%20Fall%20ENG1001%20course%20materials/Course%20PowerPoints/Module%20III_Speaking_Content/Ethos,%20Pathos,%20and%20Logos%20II.mp4" TargetMode="Externa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5.png"/><Relationship Id="rId2" Type="http://schemas.microsoft.com/office/2007/relationships/media" Target="https://cuhko365-my.sharepoint.com/personal/yangrong_cuhk_edu_cn/Documents/CUHKSZ%20school%20sessions/2022%20Fall/2022%20EBP%20Fall%20ENG1001%20course%20materials/Course%20PowerPoints/Module%20III_Speaking_Content/Examples%20of%20Ethos,%20Pathos,%20and%20Logos%20II.mp4" TargetMode="External"/><Relationship Id="rId1" Type="http://schemas.openxmlformats.org/officeDocument/2006/relationships/video" Target="https://cuhko365-my.sharepoint.com/personal/yangrong_cuhk_edu_cn/Documents/CUHKSZ%20school%20sessions/2022%20Fall/2022%20EBP%20Fall%20ENG1001%20course%20materials/Course%20PowerPoints/Module%20III_Speaking_Content/Examples%20of%20Ethos,%20Pathos,%20and%20Logos%20II.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a:xfrm>
            <a:off x="757238" y="2046288"/>
            <a:ext cx="10464800" cy="2573337"/>
          </a:xfrm>
        </p:spPr>
        <p:txBody>
          <a:bodyPr vert="horz" wrap="square" lIns="91440" tIns="45720" rIns="91440" bIns="45720" anchor="t" anchorCtr="0"/>
          <a:lstStyle/>
          <a:p>
            <a:pPr marL="0" indent="0" algn="ctr">
              <a:buSzPct val="65000"/>
              <a:buFont typeface="Wingdings" panose="05000000000000000000" pitchFamily="2" charset="2"/>
              <a:buNone/>
            </a:pPr>
            <a:r>
              <a:rPr kumimoji="1" lang="en-US" altLang="en-US" sz="7200" b="1" dirty="0">
                <a:solidFill>
                  <a:srgbClr val="002673"/>
                </a:solidFill>
                <a:latin typeface="Times New Roman" panose="02020603050405020304" pitchFamily="18" charset="0"/>
                <a:ea typeface="KaiTi" panose="02010609060101010101" pitchFamily="49" charset="-122"/>
                <a:cs typeface="Times New Roman" panose="02020603050405020304" pitchFamily="18" charset="0"/>
              </a:rPr>
              <a:t>Public speaking: Content</a:t>
            </a:r>
            <a:endParaRPr kumimoji="1" lang="en-US" altLang="en-US" sz="7200" b="1" dirty="0">
              <a:solidFill>
                <a:srgbClr val="002673"/>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7171"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812800" y="609600"/>
            <a:ext cx="10464800" cy="890588"/>
          </a:xfrm>
        </p:spPr>
        <p:txBody>
          <a:bodyPr vert="horz" wrap="square" lIns="91440" tIns="45720" rIns="91440" bIns="45720" anchor="t" anchorCtr="0"/>
          <a:lstStyle/>
          <a:p>
            <a:pPr>
              <a:buNone/>
            </a:pPr>
            <a:r>
              <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Examples of Ethos, </a:t>
            </a:r>
            <a:r>
              <a:rPr kumimoji="1" lang="en-US" altLang="zh-CN"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P</a:t>
            </a:r>
            <a:r>
              <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athos, and Logos </a:t>
            </a:r>
            <a:r>
              <a:rPr kumimoji="1" lang="en-US" altLang="zh-CN"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II</a:t>
            </a:r>
            <a:endParaRPr kumimoji="1" lang="en-US" altLang="zh-CN"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5" name="Examples of ethos, pathos, and logos I">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1832928" y="1511300"/>
            <a:ext cx="8102600" cy="4659313"/>
          </a:xfrm>
        </p:spPr>
      </p:pic>
      <p:sp>
        <p:nvSpPr>
          <p:cNvPr id="17412"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buNone/>
            </a:pPr>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12800" y="609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Presentation vs. conversation</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5" name="图片 4" descr="talking"/>
          <p:cNvPicPr>
            <a:picLocks noChangeAspect="1"/>
          </p:cNvPicPr>
          <p:nvPr>
            <p:custDataLst>
              <p:tags r:id="rId1"/>
            </p:custDataLst>
          </p:nvPr>
        </p:nvPicPr>
        <p:blipFill>
          <a:blip r:embed="rId2"/>
          <a:srcRect r="-672" b="12029"/>
          <a:stretch>
            <a:fillRect/>
          </a:stretch>
        </p:blipFill>
        <p:spPr>
          <a:xfrm>
            <a:off x="6633845" y="3313430"/>
            <a:ext cx="4697095" cy="2777490"/>
          </a:xfrm>
          <a:prstGeom prst="rect">
            <a:avLst/>
          </a:prstGeom>
        </p:spPr>
      </p:pic>
      <p:pic>
        <p:nvPicPr>
          <p:cNvPr id="6" name="图片 5" descr="presentation"/>
          <p:cNvPicPr>
            <a:picLocks noChangeAspect="1"/>
          </p:cNvPicPr>
          <p:nvPr/>
        </p:nvPicPr>
        <p:blipFill>
          <a:blip r:embed="rId3"/>
          <a:srcRect r="2231" b="4677"/>
          <a:stretch>
            <a:fillRect/>
          </a:stretch>
        </p:blipFill>
        <p:spPr>
          <a:xfrm>
            <a:off x="604520" y="1316355"/>
            <a:ext cx="5685790" cy="311848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12800" y="609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Your audience</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5" name="图片 4" descr="target audience"/>
          <p:cNvPicPr>
            <a:picLocks noChangeAspect="1"/>
          </p:cNvPicPr>
          <p:nvPr/>
        </p:nvPicPr>
        <p:blipFill>
          <a:blip r:embed="rId1"/>
          <a:stretch>
            <a:fillRect/>
          </a:stretch>
        </p:blipFill>
        <p:spPr>
          <a:xfrm>
            <a:off x="3637915" y="1969770"/>
            <a:ext cx="5080000" cy="338455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812800" y="609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Your audience </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8" name="Title 1"/>
          <p:cNvSpPr>
            <a:spLocks noGrp="1"/>
          </p:cNvSpPr>
          <p:nvPr/>
        </p:nvSpPr>
        <p:spPr>
          <a:xfrm>
            <a:off x="3638550" y="1701165"/>
            <a:ext cx="660908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smtClean="0">
                <a:solidFill>
                  <a:srgbClr val="002060"/>
                </a:solidFill>
                <a:latin typeface="Times New Roman" panose="02020603050405020304" pitchFamily="18" charset="0"/>
                <a:ea typeface="KaiTi" panose="02010609060101010101" pitchFamily="49" charset="-122"/>
                <a:cs typeface="Times New Roman" panose="02020603050405020304" pitchFamily="18" charset="0"/>
              </a:rPr>
              <a:t>Audience </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expectations</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Their </a:t>
            </a:r>
            <a:r>
              <a:rPr kumimoji="1" lang="en-AU" altLang="en-US" sz="3200" dirty="0" smtClean="0">
                <a:solidFill>
                  <a:srgbClr val="002060"/>
                </a:solidFill>
                <a:latin typeface="Times New Roman" panose="02020603050405020304" pitchFamily="18" charset="0"/>
                <a:ea typeface="KaiTi" panose="02010609060101010101" pitchFamily="49" charset="-122"/>
                <a:cs typeface="Times New Roman" panose="02020603050405020304" pitchFamily="18" charset="0"/>
              </a:rPr>
              <a:t>knowledge </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of topic</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Attitude toward topic</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Audience size</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Demographics</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Setting</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Voluntariness</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Egocentrism</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812800" y="609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The structure of a presentation</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5" name="Title 1"/>
          <p:cNvSpPr>
            <a:spLocks noGrp="1"/>
          </p:cNvSpPr>
          <p:nvPr/>
        </p:nvSpPr>
        <p:spPr>
          <a:xfrm>
            <a:off x="521970" y="3966845"/>
            <a:ext cx="10732135" cy="162941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itle 1"/>
          <p:cNvSpPr>
            <a:spLocks noGrp="1"/>
          </p:cNvSpPr>
          <p:nvPr/>
        </p:nvSpPr>
        <p:spPr>
          <a:xfrm>
            <a:off x="680720" y="2063115"/>
            <a:ext cx="10108565"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What are the two elements for a powerful presentation in your opinion?</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lang="en-AU" altLang="en-US" sz="3200" dirty="0">
                <a:sym typeface="+mn-ea"/>
              </a:rPr>
              <a:t>How do you help your </a:t>
            </a:r>
            <a:r>
              <a:rPr lang="en-AU" altLang="en-US" sz="3200" dirty="0" smtClean="0">
                <a:sym typeface="+mn-ea"/>
              </a:rPr>
              <a:t>audience </a:t>
            </a:r>
            <a:r>
              <a:rPr lang="en-AU" altLang="en-US" sz="3200" dirty="0">
                <a:sym typeface="+mn-ea"/>
              </a:rPr>
              <a:t>know where you are in a presentation?</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None/>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a:buNone/>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a:buNone/>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nvSpPr>
        <p:spPr>
          <a:xfrm>
            <a:off x="812800" y="609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The structure of a presentation</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 name="structure of a presentation">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679575" y="1316355"/>
            <a:ext cx="8692515" cy="425831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nvSpPr>
        <p:spPr>
          <a:xfrm>
            <a:off x="812800" y="609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itle 1"/>
          <p:cNvSpPr>
            <a:spLocks noGrp="1"/>
          </p:cNvSpPr>
          <p:nvPr/>
        </p:nvSpPr>
        <p:spPr>
          <a:xfrm>
            <a:off x="1257300" y="2699385"/>
            <a:ext cx="924306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Adding titles to your slides in PowerPoint</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Using transition words and phrases when giving the talk (e.g., first/firstly, second/secondly, third/thirdly, etc.) </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None/>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a:buNone/>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5" name="Title 1"/>
          <p:cNvSpPr>
            <a:spLocks noGrp="1"/>
          </p:cNvSpPr>
          <p:nvPr/>
        </p:nvSpPr>
        <p:spPr>
          <a:xfrm>
            <a:off x="939800" y="736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How do you present logically?</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36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How do you present logically within paragraph?</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Title 1"/>
          <p:cNvSpPr>
            <a:spLocks noGrp="1"/>
          </p:cNvSpPr>
          <p:nvPr/>
        </p:nvSpPr>
        <p:spPr>
          <a:xfrm>
            <a:off x="1257300" y="2699385"/>
            <a:ext cx="1020699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Maintaining the</a:t>
            </a:r>
            <a:r>
              <a:rPr kumimoji="1" lang="en-AU" altLang="en-US" sz="3200" u="sng"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 one-idea-one-paragraph</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 structure</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Building your idea based on </a:t>
            </a:r>
            <a:r>
              <a:rPr kumimoji="1" lang="en-AU" altLang="en-US" sz="3200" u="sng"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deductive reasoning</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Using sentence pattern to achieve a</a:t>
            </a:r>
            <a:r>
              <a:rPr kumimoji="1" lang="en-AU" altLang="en-US" sz="3200" u="sng"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 linear flow</a:t>
            </a:r>
            <a:endParaRPr kumimoji="1" lang="en-AU" altLang="en-US" sz="3200" u="sng"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36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One paragraph one idea </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Title 1"/>
          <p:cNvSpPr>
            <a:spLocks noGrp="1"/>
          </p:cNvSpPr>
          <p:nvPr/>
        </p:nvSpPr>
        <p:spPr>
          <a:xfrm>
            <a:off x="1257300" y="2699385"/>
            <a:ext cx="1020699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smtClean="0">
                <a:solidFill>
                  <a:srgbClr val="002060"/>
                </a:solidFill>
                <a:latin typeface="Times New Roman" panose="02020603050405020304" pitchFamily="18" charset="0"/>
                <a:ea typeface="KaiTi" panose="02010609060101010101" pitchFamily="49" charset="-122"/>
                <a:cs typeface="Times New Roman" panose="02020603050405020304" pitchFamily="18" charset="0"/>
              </a:rPr>
              <a:t>Focusing on </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the main idea</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Ensuring unity, coherence and evidence-based explanations of the idea</a:t>
            </a:r>
            <a:endParaRPr kumimoji="1" lang="en-AU" altLang="en-US" sz="3200" u="sng"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36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Deductive reasoning </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 name="deductive vs inductive reasoning">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178685" y="1627505"/>
            <a:ext cx="7917815" cy="392938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812800" y="609600"/>
            <a:ext cx="10464800" cy="890588"/>
          </a:xfrm>
        </p:spPr>
        <p:txBody>
          <a:bodyPr vert="horz" wrap="square" lIns="91440" tIns="45720" rIns="91440" bIns="45720" anchor="t" anchorCtr="0"/>
          <a:lstStyle/>
          <a:p>
            <a:r>
              <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Modes for persuasion/ Rhetorical appeals</a:t>
            </a:r>
            <a:endPar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Content Placeholder 2"/>
          <p:cNvSpPr>
            <a:spLocks noGrp="1"/>
          </p:cNvSpPr>
          <p:nvPr>
            <p:ph idx="1"/>
          </p:nvPr>
        </p:nvSpPr>
        <p:spPr>
          <a:xfrm>
            <a:off x="812800" y="1624013"/>
            <a:ext cx="10464800" cy="4443413"/>
          </a:xfrm>
        </p:spPr>
        <p:txBody>
          <a:bodyPr vert="horz" wrap="square" lIns="91440" tIns="45720" rIns="91440" bIns="45720" numCol="1" anchor="t" anchorCtr="0" compatLnSpc="1"/>
          <a:lstStyle/>
          <a:p>
            <a:pPr marL="0" marR="0" lvl="0" indent="4572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A common thread among most great speeches is the use of Aristotle’s three modes of persuasion—Ethos, Pathos, and Logos. These are commonly known as Aristotle’s Appeals or rhetorical appeals</a:t>
            </a: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u"/>
              <a:defRPr/>
            </a:pP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Ethos</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An appeal to ethics</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u"/>
              <a:defRPr/>
            </a:pP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Pathos</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An appeal to emotions</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u"/>
              <a:defRPr/>
            </a:pP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Logos</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An appeal to logic and reason</a:t>
            </a:r>
            <a:endPar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p:txBody>
      </p:sp>
      <p:sp>
        <p:nvSpPr>
          <p:cNvPr id="8196"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36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Linear flow</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04" name="egosumluxmundi.jpeg" descr="egosumluxmundi.jpeg"/>
          <p:cNvPicPr>
            <a:picLocks noChangeAspect="1"/>
          </p:cNvPicPr>
          <p:nvPr/>
        </p:nvPicPr>
        <p:blipFill>
          <a:blip r:embed="rId1"/>
          <a:srcRect l="3754" t="3870" r="4639" b="3836"/>
          <a:stretch>
            <a:fillRect/>
          </a:stretch>
        </p:blipFill>
        <p:spPr>
          <a:xfrm rot="18720000">
            <a:off x="6713009" y="1650307"/>
            <a:ext cx="3687238" cy="3714865"/>
          </a:xfrm>
          <a:custGeom>
            <a:avLst/>
            <a:gdLst/>
            <a:ahLst/>
            <a:cxnLst>
              <a:cxn ang="0">
                <a:pos x="wd2" y="hd2"/>
              </a:cxn>
              <a:cxn ang="5400000">
                <a:pos x="wd2" y="hd2"/>
              </a:cxn>
              <a:cxn ang="10800000">
                <a:pos x="wd2" y="hd2"/>
              </a:cxn>
              <a:cxn ang="16200000">
                <a:pos x="wd2" y="hd2"/>
              </a:cxn>
            </a:cxnLst>
            <a:rect l="0" t="0" r="r" b="b"/>
            <a:pathLst>
              <a:path w="21563" h="21578" extrusionOk="0">
                <a:moveTo>
                  <a:pt x="4481" y="1"/>
                </a:moveTo>
                <a:cubicBezTo>
                  <a:pt x="4438" y="5"/>
                  <a:pt x="4396" y="20"/>
                  <a:pt x="4354" y="42"/>
                </a:cubicBezTo>
                <a:cubicBezTo>
                  <a:pt x="4342" y="49"/>
                  <a:pt x="4330" y="58"/>
                  <a:pt x="4319" y="65"/>
                </a:cubicBezTo>
                <a:cubicBezTo>
                  <a:pt x="4294" y="82"/>
                  <a:pt x="4269" y="104"/>
                  <a:pt x="4244" y="128"/>
                </a:cubicBezTo>
                <a:cubicBezTo>
                  <a:pt x="4184" y="184"/>
                  <a:pt x="4124" y="252"/>
                  <a:pt x="4061" y="347"/>
                </a:cubicBezTo>
                <a:cubicBezTo>
                  <a:pt x="4028" y="397"/>
                  <a:pt x="3990" y="445"/>
                  <a:pt x="3950" y="487"/>
                </a:cubicBezTo>
                <a:cubicBezTo>
                  <a:pt x="3828" y="614"/>
                  <a:pt x="3688" y="695"/>
                  <a:pt x="3597" y="679"/>
                </a:cubicBezTo>
                <a:cubicBezTo>
                  <a:pt x="3567" y="673"/>
                  <a:pt x="3532" y="675"/>
                  <a:pt x="3497" y="683"/>
                </a:cubicBezTo>
                <a:cubicBezTo>
                  <a:pt x="3428" y="699"/>
                  <a:pt x="3356" y="738"/>
                  <a:pt x="3295" y="794"/>
                </a:cubicBezTo>
                <a:cubicBezTo>
                  <a:pt x="3265" y="822"/>
                  <a:pt x="3236" y="854"/>
                  <a:pt x="3214" y="888"/>
                </a:cubicBezTo>
                <a:cubicBezTo>
                  <a:pt x="3151" y="986"/>
                  <a:pt x="3130" y="1083"/>
                  <a:pt x="3158" y="1216"/>
                </a:cubicBezTo>
                <a:cubicBezTo>
                  <a:pt x="3187" y="1348"/>
                  <a:pt x="3263" y="1517"/>
                  <a:pt x="3400" y="1757"/>
                </a:cubicBezTo>
                <a:cubicBezTo>
                  <a:pt x="3568" y="2055"/>
                  <a:pt x="3654" y="2212"/>
                  <a:pt x="3664" y="2318"/>
                </a:cubicBezTo>
                <a:cubicBezTo>
                  <a:pt x="3667" y="2344"/>
                  <a:pt x="3664" y="2365"/>
                  <a:pt x="3657" y="2387"/>
                </a:cubicBezTo>
                <a:cubicBezTo>
                  <a:pt x="3657" y="2387"/>
                  <a:pt x="3657" y="2389"/>
                  <a:pt x="3657" y="2389"/>
                </a:cubicBezTo>
                <a:cubicBezTo>
                  <a:pt x="3651" y="2410"/>
                  <a:pt x="3638" y="2430"/>
                  <a:pt x="3622" y="2449"/>
                </a:cubicBezTo>
                <a:cubicBezTo>
                  <a:pt x="3591" y="2488"/>
                  <a:pt x="3542" y="2525"/>
                  <a:pt x="3476" y="2574"/>
                </a:cubicBezTo>
                <a:cubicBezTo>
                  <a:pt x="3366" y="2654"/>
                  <a:pt x="3266" y="2710"/>
                  <a:pt x="3168" y="2737"/>
                </a:cubicBezTo>
                <a:cubicBezTo>
                  <a:pt x="3103" y="2755"/>
                  <a:pt x="3038" y="2756"/>
                  <a:pt x="2975" y="2751"/>
                </a:cubicBezTo>
                <a:cubicBezTo>
                  <a:pt x="2957" y="2749"/>
                  <a:pt x="2939" y="2745"/>
                  <a:pt x="2922" y="2742"/>
                </a:cubicBezTo>
                <a:cubicBezTo>
                  <a:pt x="2859" y="2729"/>
                  <a:pt x="2796" y="2710"/>
                  <a:pt x="2731" y="2673"/>
                </a:cubicBezTo>
                <a:cubicBezTo>
                  <a:pt x="2670" y="2638"/>
                  <a:pt x="2604" y="2584"/>
                  <a:pt x="2539" y="2527"/>
                </a:cubicBezTo>
                <a:cubicBezTo>
                  <a:pt x="2446" y="2446"/>
                  <a:pt x="2350" y="2349"/>
                  <a:pt x="2244" y="2221"/>
                </a:cubicBezTo>
                <a:cubicBezTo>
                  <a:pt x="1837" y="1730"/>
                  <a:pt x="1613" y="1463"/>
                  <a:pt x="1462" y="1319"/>
                </a:cubicBezTo>
                <a:cubicBezTo>
                  <a:pt x="1312" y="1177"/>
                  <a:pt x="1235" y="1153"/>
                  <a:pt x="1130" y="1153"/>
                </a:cubicBezTo>
                <a:cubicBezTo>
                  <a:pt x="1073" y="1153"/>
                  <a:pt x="1005" y="1202"/>
                  <a:pt x="939" y="1280"/>
                </a:cubicBezTo>
                <a:cubicBezTo>
                  <a:pt x="874" y="1358"/>
                  <a:pt x="812" y="1466"/>
                  <a:pt x="770" y="1585"/>
                </a:cubicBezTo>
                <a:cubicBezTo>
                  <a:pt x="749" y="1644"/>
                  <a:pt x="723" y="1702"/>
                  <a:pt x="689" y="1762"/>
                </a:cubicBezTo>
                <a:cubicBezTo>
                  <a:pt x="655" y="1822"/>
                  <a:pt x="617" y="1881"/>
                  <a:pt x="575" y="1935"/>
                </a:cubicBezTo>
                <a:cubicBezTo>
                  <a:pt x="534" y="1989"/>
                  <a:pt x="487" y="2037"/>
                  <a:pt x="443" y="2078"/>
                </a:cubicBezTo>
                <a:cubicBezTo>
                  <a:pt x="398" y="2120"/>
                  <a:pt x="355" y="2154"/>
                  <a:pt x="313" y="2177"/>
                </a:cubicBezTo>
                <a:cubicBezTo>
                  <a:pt x="234" y="2219"/>
                  <a:pt x="167" y="2286"/>
                  <a:pt x="116" y="2364"/>
                </a:cubicBezTo>
                <a:cubicBezTo>
                  <a:pt x="90" y="2402"/>
                  <a:pt x="68" y="2442"/>
                  <a:pt x="51" y="2484"/>
                </a:cubicBezTo>
                <a:cubicBezTo>
                  <a:pt x="-37" y="2693"/>
                  <a:pt x="-16" y="2917"/>
                  <a:pt x="160" y="2917"/>
                </a:cubicBezTo>
                <a:cubicBezTo>
                  <a:pt x="299" y="2917"/>
                  <a:pt x="769" y="3824"/>
                  <a:pt x="735" y="4028"/>
                </a:cubicBezTo>
                <a:cubicBezTo>
                  <a:pt x="728" y="4073"/>
                  <a:pt x="833" y="4280"/>
                  <a:pt x="970" y="4487"/>
                </a:cubicBezTo>
                <a:cubicBezTo>
                  <a:pt x="1053" y="4613"/>
                  <a:pt x="1120" y="4811"/>
                  <a:pt x="1172" y="5084"/>
                </a:cubicBezTo>
                <a:cubicBezTo>
                  <a:pt x="1223" y="5357"/>
                  <a:pt x="1260" y="5706"/>
                  <a:pt x="1281" y="6133"/>
                </a:cubicBezTo>
                <a:cubicBezTo>
                  <a:pt x="1329" y="7110"/>
                  <a:pt x="1377" y="7725"/>
                  <a:pt x="1459" y="8164"/>
                </a:cubicBezTo>
                <a:cubicBezTo>
                  <a:pt x="1501" y="8383"/>
                  <a:pt x="1550" y="8560"/>
                  <a:pt x="1613" y="8715"/>
                </a:cubicBezTo>
                <a:cubicBezTo>
                  <a:pt x="1613" y="8715"/>
                  <a:pt x="1615" y="8714"/>
                  <a:pt x="1615" y="8715"/>
                </a:cubicBezTo>
                <a:cubicBezTo>
                  <a:pt x="1678" y="8870"/>
                  <a:pt x="1753" y="9004"/>
                  <a:pt x="1847" y="9141"/>
                </a:cubicBezTo>
                <a:cubicBezTo>
                  <a:pt x="1990" y="9351"/>
                  <a:pt x="2140" y="9639"/>
                  <a:pt x="2228" y="9868"/>
                </a:cubicBezTo>
                <a:cubicBezTo>
                  <a:pt x="2257" y="9944"/>
                  <a:pt x="2279" y="10013"/>
                  <a:pt x="2293" y="10070"/>
                </a:cubicBezTo>
                <a:cubicBezTo>
                  <a:pt x="2344" y="10293"/>
                  <a:pt x="2520" y="10600"/>
                  <a:pt x="2715" y="10852"/>
                </a:cubicBezTo>
                <a:cubicBezTo>
                  <a:pt x="2812" y="10978"/>
                  <a:pt x="2915" y="11090"/>
                  <a:pt x="3007" y="11170"/>
                </a:cubicBezTo>
                <a:cubicBezTo>
                  <a:pt x="3100" y="11250"/>
                  <a:pt x="3184" y="11299"/>
                  <a:pt x="3244" y="11299"/>
                </a:cubicBezTo>
                <a:cubicBezTo>
                  <a:pt x="3324" y="11299"/>
                  <a:pt x="3518" y="11466"/>
                  <a:pt x="3678" y="11668"/>
                </a:cubicBezTo>
                <a:cubicBezTo>
                  <a:pt x="3758" y="11769"/>
                  <a:pt x="3854" y="11860"/>
                  <a:pt x="3945" y="11926"/>
                </a:cubicBezTo>
                <a:cubicBezTo>
                  <a:pt x="4036" y="11993"/>
                  <a:pt x="4122" y="12035"/>
                  <a:pt x="4179" y="12035"/>
                </a:cubicBezTo>
                <a:cubicBezTo>
                  <a:pt x="4208" y="12035"/>
                  <a:pt x="4247" y="12048"/>
                  <a:pt x="4298" y="12074"/>
                </a:cubicBezTo>
                <a:cubicBezTo>
                  <a:pt x="4298" y="12074"/>
                  <a:pt x="4300" y="12073"/>
                  <a:pt x="4300" y="12074"/>
                </a:cubicBezTo>
                <a:cubicBezTo>
                  <a:pt x="4320" y="12084"/>
                  <a:pt x="4345" y="12104"/>
                  <a:pt x="4367" y="12118"/>
                </a:cubicBezTo>
                <a:cubicBezTo>
                  <a:pt x="4516" y="12208"/>
                  <a:pt x="4710" y="12364"/>
                  <a:pt x="4890" y="12549"/>
                </a:cubicBezTo>
                <a:cubicBezTo>
                  <a:pt x="5028" y="12690"/>
                  <a:pt x="5174" y="12819"/>
                  <a:pt x="5298" y="12913"/>
                </a:cubicBezTo>
                <a:cubicBezTo>
                  <a:pt x="5422" y="13006"/>
                  <a:pt x="5522" y="13065"/>
                  <a:pt x="5572" y="13065"/>
                </a:cubicBezTo>
                <a:cubicBezTo>
                  <a:pt x="5811" y="13065"/>
                  <a:pt x="6644" y="14227"/>
                  <a:pt x="7255" y="15414"/>
                </a:cubicBezTo>
                <a:cubicBezTo>
                  <a:pt x="7414" y="15723"/>
                  <a:pt x="7563" y="15994"/>
                  <a:pt x="7710" y="16230"/>
                </a:cubicBezTo>
                <a:cubicBezTo>
                  <a:pt x="8002" y="16702"/>
                  <a:pt x="8275" y="17035"/>
                  <a:pt x="8547" y="17254"/>
                </a:cubicBezTo>
                <a:cubicBezTo>
                  <a:pt x="8615" y="17308"/>
                  <a:pt x="8683" y="17356"/>
                  <a:pt x="8752" y="17397"/>
                </a:cubicBezTo>
                <a:cubicBezTo>
                  <a:pt x="8820" y="17438"/>
                  <a:pt x="8889" y="17473"/>
                  <a:pt x="8958" y="17500"/>
                </a:cubicBezTo>
                <a:cubicBezTo>
                  <a:pt x="9204" y="17599"/>
                  <a:pt x="9611" y="17832"/>
                  <a:pt x="9863" y="18019"/>
                </a:cubicBezTo>
                <a:cubicBezTo>
                  <a:pt x="10115" y="18206"/>
                  <a:pt x="10400" y="18358"/>
                  <a:pt x="10497" y="18358"/>
                </a:cubicBezTo>
                <a:cubicBezTo>
                  <a:pt x="10545" y="18358"/>
                  <a:pt x="10598" y="18383"/>
                  <a:pt x="10645" y="18423"/>
                </a:cubicBezTo>
                <a:cubicBezTo>
                  <a:pt x="10670" y="18443"/>
                  <a:pt x="10691" y="18465"/>
                  <a:pt x="10710" y="18492"/>
                </a:cubicBezTo>
                <a:cubicBezTo>
                  <a:pt x="10730" y="18518"/>
                  <a:pt x="10747" y="18549"/>
                  <a:pt x="10759" y="18579"/>
                </a:cubicBezTo>
                <a:cubicBezTo>
                  <a:pt x="10768" y="18601"/>
                  <a:pt x="10780" y="18619"/>
                  <a:pt x="10796" y="18637"/>
                </a:cubicBezTo>
                <a:cubicBezTo>
                  <a:pt x="10813" y="18655"/>
                  <a:pt x="10832" y="18671"/>
                  <a:pt x="10859" y="18685"/>
                </a:cubicBezTo>
                <a:cubicBezTo>
                  <a:pt x="11018" y="18772"/>
                  <a:pt x="11376" y="18801"/>
                  <a:pt x="12133" y="18801"/>
                </a:cubicBezTo>
                <a:cubicBezTo>
                  <a:pt x="12581" y="18801"/>
                  <a:pt x="12976" y="18817"/>
                  <a:pt x="13328" y="18858"/>
                </a:cubicBezTo>
                <a:cubicBezTo>
                  <a:pt x="13505" y="18879"/>
                  <a:pt x="13670" y="18907"/>
                  <a:pt x="13827" y="18939"/>
                </a:cubicBezTo>
                <a:cubicBezTo>
                  <a:pt x="13986" y="18971"/>
                  <a:pt x="14136" y="19009"/>
                  <a:pt x="14278" y="19054"/>
                </a:cubicBezTo>
                <a:cubicBezTo>
                  <a:pt x="14844" y="19235"/>
                  <a:pt x="15296" y="19521"/>
                  <a:pt x="15735" y="19946"/>
                </a:cubicBezTo>
                <a:cubicBezTo>
                  <a:pt x="15929" y="20134"/>
                  <a:pt x="16105" y="20316"/>
                  <a:pt x="16232" y="20460"/>
                </a:cubicBezTo>
                <a:cubicBezTo>
                  <a:pt x="16296" y="20533"/>
                  <a:pt x="16345" y="20594"/>
                  <a:pt x="16380" y="20643"/>
                </a:cubicBezTo>
                <a:cubicBezTo>
                  <a:pt x="16416" y="20691"/>
                  <a:pt x="16436" y="20726"/>
                  <a:pt x="16436" y="20742"/>
                </a:cubicBezTo>
                <a:cubicBezTo>
                  <a:pt x="16436" y="20761"/>
                  <a:pt x="16445" y="20785"/>
                  <a:pt x="16459" y="20813"/>
                </a:cubicBezTo>
                <a:cubicBezTo>
                  <a:pt x="16474" y="20841"/>
                  <a:pt x="16494" y="20873"/>
                  <a:pt x="16520" y="20908"/>
                </a:cubicBezTo>
                <a:cubicBezTo>
                  <a:pt x="16672" y="21115"/>
                  <a:pt x="17003" y="21412"/>
                  <a:pt x="17197" y="21489"/>
                </a:cubicBezTo>
                <a:cubicBezTo>
                  <a:pt x="17280" y="21521"/>
                  <a:pt x="17357" y="21546"/>
                  <a:pt x="17427" y="21560"/>
                </a:cubicBezTo>
                <a:cubicBezTo>
                  <a:pt x="17604" y="21597"/>
                  <a:pt x="17725" y="21577"/>
                  <a:pt x="17720" y="21505"/>
                </a:cubicBezTo>
                <a:cubicBezTo>
                  <a:pt x="17719" y="21490"/>
                  <a:pt x="17715" y="21475"/>
                  <a:pt x="17703" y="21456"/>
                </a:cubicBezTo>
                <a:cubicBezTo>
                  <a:pt x="17656" y="21381"/>
                  <a:pt x="17671" y="21314"/>
                  <a:pt x="17724" y="21265"/>
                </a:cubicBezTo>
                <a:cubicBezTo>
                  <a:pt x="17742" y="21249"/>
                  <a:pt x="17762" y="21235"/>
                  <a:pt x="17787" y="21224"/>
                </a:cubicBezTo>
                <a:cubicBezTo>
                  <a:pt x="17886" y="21177"/>
                  <a:pt x="18038" y="21171"/>
                  <a:pt x="18184" y="21233"/>
                </a:cubicBezTo>
                <a:cubicBezTo>
                  <a:pt x="18322" y="21291"/>
                  <a:pt x="18660" y="21366"/>
                  <a:pt x="18936" y="21399"/>
                </a:cubicBezTo>
                <a:cubicBezTo>
                  <a:pt x="19183" y="21428"/>
                  <a:pt x="19309" y="21441"/>
                  <a:pt x="19360" y="21387"/>
                </a:cubicBezTo>
                <a:cubicBezTo>
                  <a:pt x="19386" y="21361"/>
                  <a:pt x="19393" y="21319"/>
                  <a:pt x="19388" y="21253"/>
                </a:cubicBezTo>
                <a:cubicBezTo>
                  <a:pt x="19388" y="21253"/>
                  <a:pt x="19388" y="21252"/>
                  <a:pt x="19388" y="21251"/>
                </a:cubicBezTo>
                <a:cubicBezTo>
                  <a:pt x="19388" y="21251"/>
                  <a:pt x="19388" y="21249"/>
                  <a:pt x="19388" y="21249"/>
                </a:cubicBezTo>
                <a:cubicBezTo>
                  <a:pt x="19383" y="21182"/>
                  <a:pt x="19368" y="21094"/>
                  <a:pt x="19344" y="20975"/>
                </a:cubicBezTo>
                <a:cubicBezTo>
                  <a:pt x="19276" y="20623"/>
                  <a:pt x="18943" y="20206"/>
                  <a:pt x="18128" y="19451"/>
                </a:cubicBezTo>
                <a:cubicBezTo>
                  <a:pt x="17811" y="19157"/>
                  <a:pt x="17611" y="18963"/>
                  <a:pt x="17457" y="18801"/>
                </a:cubicBezTo>
                <a:cubicBezTo>
                  <a:pt x="17398" y="18738"/>
                  <a:pt x="17334" y="18667"/>
                  <a:pt x="17295" y="18619"/>
                </a:cubicBezTo>
                <a:cubicBezTo>
                  <a:pt x="17269" y="18586"/>
                  <a:pt x="17236" y="18549"/>
                  <a:pt x="17218" y="18522"/>
                </a:cubicBezTo>
                <a:cubicBezTo>
                  <a:pt x="17211" y="18510"/>
                  <a:pt x="17204" y="18496"/>
                  <a:pt x="17197" y="18485"/>
                </a:cubicBezTo>
                <a:cubicBezTo>
                  <a:pt x="17171" y="18436"/>
                  <a:pt x="17155" y="18393"/>
                  <a:pt x="17156" y="18358"/>
                </a:cubicBezTo>
                <a:cubicBezTo>
                  <a:pt x="17156" y="18332"/>
                  <a:pt x="17163" y="18308"/>
                  <a:pt x="17177" y="18287"/>
                </a:cubicBezTo>
                <a:cubicBezTo>
                  <a:pt x="17190" y="18265"/>
                  <a:pt x="17212" y="18245"/>
                  <a:pt x="17237" y="18224"/>
                </a:cubicBezTo>
                <a:cubicBezTo>
                  <a:pt x="17362" y="18121"/>
                  <a:pt x="17450" y="17966"/>
                  <a:pt x="17432" y="17883"/>
                </a:cubicBezTo>
                <a:cubicBezTo>
                  <a:pt x="17412" y="17791"/>
                  <a:pt x="17426" y="17730"/>
                  <a:pt x="17464" y="17699"/>
                </a:cubicBezTo>
                <a:cubicBezTo>
                  <a:pt x="17479" y="17687"/>
                  <a:pt x="17500" y="17684"/>
                  <a:pt x="17522" y="17680"/>
                </a:cubicBezTo>
                <a:cubicBezTo>
                  <a:pt x="17529" y="17679"/>
                  <a:pt x="17533" y="17674"/>
                  <a:pt x="17541" y="17673"/>
                </a:cubicBezTo>
                <a:cubicBezTo>
                  <a:pt x="17572" y="17672"/>
                  <a:pt x="17611" y="17679"/>
                  <a:pt x="17652" y="17692"/>
                </a:cubicBezTo>
                <a:cubicBezTo>
                  <a:pt x="17819" y="17744"/>
                  <a:pt x="18061" y="17908"/>
                  <a:pt x="18321" y="18164"/>
                </a:cubicBezTo>
                <a:cubicBezTo>
                  <a:pt x="18634" y="18473"/>
                  <a:pt x="19260" y="19001"/>
                  <a:pt x="19713" y="19338"/>
                </a:cubicBezTo>
                <a:cubicBezTo>
                  <a:pt x="19871" y="19455"/>
                  <a:pt x="19989" y="19540"/>
                  <a:pt x="20099" y="19614"/>
                </a:cubicBezTo>
                <a:cubicBezTo>
                  <a:pt x="20146" y="19647"/>
                  <a:pt x="20185" y="19670"/>
                  <a:pt x="20226" y="19695"/>
                </a:cubicBezTo>
                <a:cubicBezTo>
                  <a:pt x="20293" y="19736"/>
                  <a:pt x="20352" y="19769"/>
                  <a:pt x="20405" y="19792"/>
                </a:cubicBezTo>
                <a:cubicBezTo>
                  <a:pt x="20437" y="19806"/>
                  <a:pt x="20471" y="19825"/>
                  <a:pt x="20500" y="19833"/>
                </a:cubicBezTo>
                <a:cubicBezTo>
                  <a:pt x="20513" y="19837"/>
                  <a:pt x="20525" y="19840"/>
                  <a:pt x="20537" y="19843"/>
                </a:cubicBezTo>
                <a:cubicBezTo>
                  <a:pt x="20586" y="19853"/>
                  <a:pt x="20634" y="19858"/>
                  <a:pt x="20679" y="19852"/>
                </a:cubicBezTo>
                <a:cubicBezTo>
                  <a:pt x="20747" y="19842"/>
                  <a:pt x="20813" y="19815"/>
                  <a:pt x="20892" y="19776"/>
                </a:cubicBezTo>
                <a:cubicBezTo>
                  <a:pt x="20955" y="19745"/>
                  <a:pt x="21007" y="19709"/>
                  <a:pt x="21052" y="19670"/>
                </a:cubicBezTo>
                <a:cubicBezTo>
                  <a:pt x="21098" y="19631"/>
                  <a:pt x="21137" y="19587"/>
                  <a:pt x="21166" y="19538"/>
                </a:cubicBezTo>
                <a:cubicBezTo>
                  <a:pt x="21225" y="19441"/>
                  <a:pt x="21252" y="19321"/>
                  <a:pt x="21254" y="19172"/>
                </a:cubicBezTo>
                <a:cubicBezTo>
                  <a:pt x="21256" y="19055"/>
                  <a:pt x="21279" y="18942"/>
                  <a:pt x="21312" y="18854"/>
                </a:cubicBezTo>
                <a:cubicBezTo>
                  <a:pt x="21329" y="18809"/>
                  <a:pt x="21348" y="18772"/>
                  <a:pt x="21370" y="18743"/>
                </a:cubicBezTo>
                <a:cubicBezTo>
                  <a:pt x="21392" y="18715"/>
                  <a:pt x="21416" y="18693"/>
                  <a:pt x="21440" y="18685"/>
                </a:cubicBezTo>
                <a:cubicBezTo>
                  <a:pt x="21484" y="18671"/>
                  <a:pt x="21519" y="18651"/>
                  <a:pt x="21547" y="18625"/>
                </a:cubicBezTo>
                <a:cubicBezTo>
                  <a:pt x="21554" y="18619"/>
                  <a:pt x="21557" y="18610"/>
                  <a:pt x="21563" y="18602"/>
                </a:cubicBezTo>
                <a:lnTo>
                  <a:pt x="21563" y="18231"/>
                </a:lnTo>
                <a:cubicBezTo>
                  <a:pt x="21548" y="18200"/>
                  <a:pt x="21536" y="18169"/>
                  <a:pt x="21517" y="18137"/>
                </a:cubicBezTo>
                <a:cubicBezTo>
                  <a:pt x="21486" y="18086"/>
                  <a:pt x="21444" y="18034"/>
                  <a:pt x="21401" y="17982"/>
                </a:cubicBezTo>
                <a:cubicBezTo>
                  <a:pt x="21357" y="17930"/>
                  <a:pt x="21308" y="17878"/>
                  <a:pt x="21252" y="17825"/>
                </a:cubicBezTo>
                <a:cubicBezTo>
                  <a:pt x="21195" y="17773"/>
                  <a:pt x="21132" y="17719"/>
                  <a:pt x="21064" y="17669"/>
                </a:cubicBezTo>
                <a:cubicBezTo>
                  <a:pt x="20759" y="17444"/>
                  <a:pt x="20274" y="17041"/>
                  <a:pt x="19989" y="16770"/>
                </a:cubicBezTo>
                <a:cubicBezTo>
                  <a:pt x="19704" y="16499"/>
                  <a:pt x="19189" y="16072"/>
                  <a:pt x="18843" y="15822"/>
                </a:cubicBezTo>
                <a:cubicBezTo>
                  <a:pt x="18497" y="15572"/>
                  <a:pt x="18214" y="15309"/>
                  <a:pt x="18214" y="15237"/>
                </a:cubicBezTo>
                <a:cubicBezTo>
                  <a:pt x="18214" y="15165"/>
                  <a:pt x="18156" y="15141"/>
                  <a:pt x="18086" y="15184"/>
                </a:cubicBezTo>
                <a:cubicBezTo>
                  <a:pt x="18017" y="15226"/>
                  <a:pt x="17835" y="15166"/>
                  <a:pt x="17680" y="15050"/>
                </a:cubicBezTo>
                <a:cubicBezTo>
                  <a:pt x="17526" y="14934"/>
                  <a:pt x="17315" y="14836"/>
                  <a:pt x="17214" y="14833"/>
                </a:cubicBezTo>
                <a:cubicBezTo>
                  <a:pt x="17112" y="14831"/>
                  <a:pt x="16762" y="14571"/>
                  <a:pt x="16436" y="14257"/>
                </a:cubicBezTo>
                <a:cubicBezTo>
                  <a:pt x="16175" y="14005"/>
                  <a:pt x="16006" y="13864"/>
                  <a:pt x="15823" y="13784"/>
                </a:cubicBezTo>
                <a:cubicBezTo>
                  <a:pt x="15641" y="13704"/>
                  <a:pt x="15443" y="13687"/>
                  <a:pt x="15127" y="13687"/>
                </a:cubicBezTo>
                <a:cubicBezTo>
                  <a:pt x="14980" y="13687"/>
                  <a:pt x="14785" y="13678"/>
                  <a:pt x="14565" y="13662"/>
                </a:cubicBezTo>
                <a:cubicBezTo>
                  <a:pt x="14347" y="13646"/>
                  <a:pt x="14107" y="13623"/>
                  <a:pt x="13869" y="13598"/>
                </a:cubicBezTo>
                <a:cubicBezTo>
                  <a:pt x="13394" y="13546"/>
                  <a:pt x="12934" y="13480"/>
                  <a:pt x="12699" y="13422"/>
                </a:cubicBezTo>
                <a:cubicBezTo>
                  <a:pt x="12638" y="13407"/>
                  <a:pt x="12535" y="13386"/>
                  <a:pt x="12467" y="13376"/>
                </a:cubicBezTo>
                <a:cubicBezTo>
                  <a:pt x="12400" y="13366"/>
                  <a:pt x="12027" y="12865"/>
                  <a:pt x="11641" y="12260"/>
                </a:cubicBezTo>
                <a:cubicBezTo>
                  <a:pt x="11352" y="11807"/>
                  <a:pt x="11018" y="11349"/>
                  <a:pt x="10792" y="11087"/>
                </a:cubicBezTo>
                <a:cubicBezTo>
                  <a:pt x="10716" y="11000"/>
                  <a:pt x="10654" y="10934"/>
                  <a:pt x="10608" y="10898"/>
                </a:cubicBezTo>
                <a:cubicBezTo>
                  <a:pt x="10425" y="10754"/>
                  <a:pt x="10276" y="10604"/>
                  <a:pt x="10279" y="10564"/>
                </a:cubicBezTo>
                <a:cubicBezTo>
                  <a:pt x="10300" y="10276"/>
                  <a:pt x="9172" y="8993"/>
                  <a:pt x="8578" y="8630"/>
                </a:cubicBezTo>
                <a:cubicBezTo>
                  <a:pt x="8278" y="8447"/>
                  <a:pt x="8020" y="8263"/>
                  <a:pt x="7909" y="8157"/>
                </a:cubicBezTo>
                <a:cubicBezTo>
                  <a:pt x="7872" y="8121"/>
                  <a:pt x="7851" y="8094"/>
                  <a:pt x="7851" y="8079"/>
                </a:cubicBezTo>
                <a:cubicBezTo>
                  <a:pt x="7851" y="8020"/>
                  <a:pt x="7628" y="7865"/>
                  <a:pt x="7354" y="7735"/>
                </a:cubicBezTo>
                <a:cubicBezTo>
                  <a:pt x="6895" y="7517"/>
                  <a:pt x="6848" y="7435"/>
                  <a:pt x="6763" y="6642"/>
                </a:cubicBezTo>
                <a:cubicBezTo>
                  <a:pt x="6712" y="6171"/>
                  <a:pt x="6707" y="5570"/>
                  <a:pt x="6751" y="5308"/>
                </a:cubicBezTo>
                <a:cubicBezTo>
                  <a:pt x="6767" y="5214"/>
                  <a:pt x="6775" y="5134"/>
                  <a:pt x="6774" y="5061"/>
                </a:cubicBezTo>
                <a:cubicBezTo>
                  <a:pt x="6772" y="4915"/>
                  <a:pt x="6736" y="4800"/>
                  <a:pt x="6649" y="4683"/>
                </a:cubicBezTo>
                <a:cubicBezTo>
                  <a:pt x="6606" y="4624"/>
                  <a:pt x="6549" y="4566"/>
                  <a:pt x="6479" y="4501"/>
                </a:cubicBezTo>
                <a:cubicBezTo>
                  <a:pt x="6220" y="4256"/>
                  <a:pt x="6139" y="4032"/>
                  <a:pt x="6164" y="3652"/>
                </a:cubicBezTo>
                <a:cubicBezTo>
                  <a:pt x="6221" y="2797"/>
                  <a:pt x="5917" y="1747"/>
                  <a:pt x="5352" y="840"/>
                </a:cubicBezTo>
                <a:cubicBezTo>
                  <a:pt x="5265" y="702"/>
                  <a:pt x="5186" y="586"/>
                  <a:pt x="5110" y="483"/>
                </a:cubicBezTo>
                <a:cubicBezTo>
                  <a:pt x="5093" y="459"/>
                  <a:pt x="5076" y="440"/>
                  <a:pt x="5059" y="418"/>
                </a:cubicBezTo>
                <a:cubicBezTo>
                  <a:pt x="5005" y="348"/>
                  <a:pt x="4956" y="286"/>
                  <a:pt x="4906" y="234"/>
                </a:cubicBezTo>
                <a:cubicBezTo>
                  <a:pt x="4881" y="207"/>
                  <a:pt x="4854" y="184"/>
                  <a:pt x="4829" y="162"/>
                </a:cubicBezTo>
                <a:cubicBezTo>
                  <a:pt x="4788" y="125"/>
                  <a:pt x="4748" y="96"/>
                  <a:pt x="4709" y="72"/>
                </a:cubicBezTo>
                <a:cubicBezTo>
                  <a:pt x="4686" y="58"/>
                  <a:pt x="4663" y="40"/>
                  <a:pt x="4641" y="31"/>
                </a:cubicBezTo>
                <a:cubicBezTo>
                  <a:pt x="4631" y="26"/>
                  <a:pt x="4619" y="23"/>
                  <a:pt x="4609" y="19"/>
                </a:cubicBezTo>
                <a:cubicBezTo>
                  <a:pt x="4565" y="5"/>
                  <a:pt x="4523" y="-3"/>
                  <a:pt x="4481" y="1"/>
                </a:cubicBezTo>
                <a:close/>
              </a:path>
            </a:pathLst>
          </a:custGeom>
          <a:ln w="12700">
            <a:miter lim="400000"/>
            <a:headEnd/>
            <a:tailEnd/>
          </a:ln>
        </p:spPr>
      </p:pic>
      <p:sp>
        <p:nvSpPr>
          <p:cNvPr id="7" name="Title 1"/>
          <p:cNvSpPr>
            <a:spLocks noGrp="1"/>
          </p:cNvSpPr>
          <p:nvPr/>
        </p:nvSpPr>
        <p:spPr>
          <a:xfrm>
            <a:off x="1257300" y="2699385"/>
            <a:ext cx="5264785"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Font typeface="Arial" panose="020B0604020202020204" pitchFamily="34" charset="0"/>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8" name="Title 1"/>
          <p:cNvSpPr>
            <a:spLocks noGrp="1"/>
          </p:cNvSpPr>
          <p:nvPr/>
        </p:nvSpPr>
        <p:spPr>
          <a:xfrm>
            <a:off x="1180465" y="2837180"/>
            <a:ext cx="4791075"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Font typeface="Arial" panose="020B0604020202020204" pitchFamily="34" charset="0"/>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the theme of the previous sentence becomes a topic of the following sentence</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3660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How do you present logically between paragraph?</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Title 1"/>
          <p:cNvSpPr>
            <a:spLocks noGrp="1"/>
          </p:cNvSpPr>
          <p:nvPr/>
        </p:nvSpPr>
        <p:spPr>
          <a:xfrm>
            <a:off x="1257300" y="2699385"/>
            <a:ext cx="1020699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Selecting unified ideas that support the main idea in each paragraph</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Creating </a:t>
            </a:r>
            <a:r>
              <a:rPr kumimoji="1" lang="en-AU" altLang="en-US" sz="3200" u="sng"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effective connections</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 between paragraphs</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0231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Effective connections</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Title 1"/>
          <p:cNvSpPr>
            <a:spLocks noGrp="1"/>
          </p:cNvSpPr>
          <p:nvPr/>
        </p:nvSpPr>
        <p:spPr>
          <a:xfrm>
            <a:off x="1197610" y="1470660"/>
            <a:ext cx="1020699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Transitional words - Indicating the relationship between each idea</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Transitional sentences - Summarizing the topic of the previous paragraph &amp; establishing a connection </a:t>
            </a:r>
            <a:r>
              <a:rPr kumimoji="1" lang="en-AU" altLang="en-US" sz="3200" dirty="0" smtClean="0">
                <a:solidFill>
                  <a:srgbClr val="002060"/>
                </a:solidFill>
                <a:latin typeface="Times New Roman" panose="02020603050405020304" pitchFamily="18" charset="0"/>
                <a:ea typeface="KaiTi" panose="02010609060101010101" pitchFamily="49" charset="-122"/>
                <a:cs typeface="Times New Roman" panose="02020603050405020304" pitchFamily="18" charset="0"/>
              </a:rPr>
              <a:t>between the </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previous topic and the next one</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Transitional paragraphs - Describing the large section &amp; </a:t>
            </a:r>
            <a:r>
              <a:rPr kumimoji="1" lang="en-AU" altLang="en-US" sz="3200" u="sng"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transitioning </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reader to new information</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0231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4 types of transitions</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Title 1"/>
          <p:cNvSpPr>
            <a:spLocks noGrp="1"/>
          </p:cNvSpPr>
          <p:nvPr/>
        </p:nvSpPr>
        <p:spPr>
          <a:xfrm>
            <a:off x="1218565" y="1931670"/>
            <a:ext cx="1020699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Additive: adding new information</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Adversative: distinguishing information</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Causal: showing the causes, effects, etc.</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Sequential: organizing information by number</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0231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Some tips - 3 rules of 3</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Title 1"/>
          <p:cNvSpPr>
            <a:spLocks noGrp="1"/>
          </p:cNvSpPr>
          <p:nvPr/>
        </p:nvSpPr>
        <p:spPr>
          <a:xfrm>
            <a:off x="1218565" y="1931670"/>
            <a:ext cx="1020699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Pick 3 items - sticking to 3 because your audience won’t remember more</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Say it 3 ways - saying it from different angles will add clarity and understanding</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Say it 3 times - </a:t>
            </a:r>
            <a:r>
              <a:rPr kumimoji="1" lang="en-AU" altLang="en-US" sz="3200" u="sng"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repetition </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help them remember it</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02310"/>
            <a:ext cx="10464800" cy="890588"/>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Some tips - 3 rules of 3</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 name="3 rules of three">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217420" y="1593215"/>
            <a:ext cx="7372985" cy="389191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02310"/>
            <a:ext cx="10982325" cy="890905"/>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The end: more than repetitions</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7" name="Title 1"/>
          <p:cNvSpPr>
            <a:spLocks noGrp="1"/>
          </p:cNvSpPr>
          <p:nvPr/>
        </p:nvSpPr>
        <p:spPr>
          <a:xfrm>
            <a:off x="1218565" y="1931670"/>
            <a:ext cx="1020699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4" name="Title 1"/>
          <p:cNvSpPr>
            <a:spLocks noGrp="1"/>
          </p:cNvSpPr>
          <p:nvPr/>
        </p:nvSpPr>
        <p:spPr>
          <a:xfrm>
            <a:off x="3254375" y="1593215"/>
            <a:ext cx="791083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Refocusing the main points</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smtClean="0">
                <a:solidFill>
                  <a:srgbClr val="002060"/>
                </a:solidFill>
                <a:latin typeface="Times New Roman" panose="02020603050405020304" pitchFamily="18" charset="0"/>
                <a:ea typeface="KaiTi" panose="02010609060101010101" pitchFamily="49" charset="-122"/>
                <a:cs typeface="Times New Roman" panose="02020603050405020304" pitchFamily="18" charset="0"/>
              </a:rPr>
              <a:t>Reiterating </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your purpose</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Reinforcing what’s important</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Laying down a challenge</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Looking to the future</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39800" y="702310"/>
            <a:ext cx="10982325" cy="890905"/>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a:buNone/>
            </a:pPr>
            <a:r>
              <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Let’s end here</a:t>
            </a:r>
            <a:endParaRPr kumimoji="1" lang="en-AU"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6" name="Title 1"/>
          <p:cNvSpPr>
            <a:spLocks noGrp="1"/>
          </p:cNvSpPr>
          <p:nvPr/>
        </p:nvSpPr>
        <p:spPr>
          <a:xfrm>
            <a:off x="2947035" y="2776220"/>
            <a:ext cx="7910830" cy="1341120"/>
          </a:xfrm>
          <a:prstGeom prst="rect">
            <a:avLst/>
          </a:prstGeom>
          <a:noFill/>
          <a:ln w="9525">
            <a:noFill/>
          </a:ln>
        </p:spPr>
        <p:txBody>
          <a:bodyPr vert="horz" wrap="square" lIns="91440" tIns="45720" rIns="91440" bIns="45720" anchor="t" anchorCtr="0"/>
          <a:lstStyle>
            <a:lvl1pPr algn="l" rtl="0" eaLnBrk="0" fontAlgn="base" hangingPunct="0">
              <a:spcBef>
                <a:spcPct val="0"/>
              </a:spcBef>
              <a:spcAft>
                <a:spcPct val="0"/>
              </a:spcAft>
              <a:defRPr kumimoji="1" sz="3600" b="1">
                <a:solidFill>
                  <a:srgbClr val="002060"/>
                </a:solidFill>
                <a:effectLst/>
                <a:latin typeface="Times New Roman" panose="02020603050405020304" pitchFamily="18" charset="0"/>
                <a:ea typeface="KaiTi"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KaiTi"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anose="02050604050505020204" pitchFamily="18" charset="0"/>
              </a:defRPr>
            </a:lvl6pPr>
            <a:lvl7pPr marL="914400" algn="l" rtl="0" eaLnBrk="0" fontAlgn="base" hangingPunct="0">
              <a:spcBef>
                <a:spcPct val="0"/>
              </a:spcBef>
              <a:spcAft>
                <a:spcPct val="0"/>
              </a:spcAft>
              <a:defRPr sz="4000">
                <a:solidFill>
                  <a:schemeClr val="tx2"/>
                </a:solidFill>
                <a:latin typeface="Bookman Old Style" panose="02050604050505020204" pitchFamily="18" charset="0"/>
              </a:defRPr>
            </a:lvl7pPr>
            <a:lvl8pPr marL="1371600" algn="l" rtl="0" eaLnBrk="0" fontAlgn="base" hangingPunct="0">
              <a:spcBef>
                <a:spcPct val="0"/>
              </a:spcBef>
              <a:spcAft>
                <a:spcPct val="0"/>
              </a:spcAft>
              <a:defRPr sz="4000">
                <a:solidFill>
                  <a:schemeClr val="tx2"/>
                </a:solidFill>
                <a:latin typeface="Bookman Old Style" panose="02050604050505020204" pitchFamily="18" charset="0"/>
              </a:defRPr>
            </a:lvl8pPr>
            <a:lvl9pPr marL="1828800" algn="l" rtl="0" eaLnBrk="0" fontAlgn="base" hangingPunct="0">
              <a:spcBef>
                <a:spcPct val="0"/>
              </a:spcBef>
              <a:spcAft>
                <a:spcPct val="0"/>
              </a:spcAft>
              <a:defRPr sz="4000">
                <a:solidFill>
                  <a:schemeClr val="tx2"/>
                </a:solidFill>
                <a:latin typeface="Bookman Old Style" panose="02050604050505020204" pitchFamily="18" charset="0"/>
              </a:defRPr>
            </a:lvl9pPr>
          </a:lstStyle>
          <a:p>
            <a:pPr marL="457200" indent="-457200">
              <a:buFont typeface="Arial" panose="020B0604020202020204" pitchFamily="34" charset="0"/>
              <a:buChar char="•"/>
            </a:pP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Avoid introducing new evidence</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a:p>
            <a:pPr marL="457200" indent="-457200">
              <a:buFont typeface="Arial" panose="020B0604020202020204" pitchFamily="34" charset="0"/>
              <a:buChar char="•"/>
            </a:pPr>
            <a:r>
              <a:rPr kumimoji="1" lang="en-AU" altLang="en-US" sz="3200" dirty="0" smtClean="0">
                <a:solidFill>
                  <a:srgbClr val="002060"/>
                </a:solidFill>
                <a:latin typeface="Times New Roman" panose="02020603050405020304" pitchFamily="18" charset="0"/>
                <a:ea typeface="KaiTi" panose="02010609060101010101" pitchFamily="49" charset="-122"/>
                <a:cs typeface="Times New Roman" panose="02020603050405020304" pitchFamily="18" charset="0"/>
              </a:rPr>
              <a:t>Avoid </a:t>
            </a:r>
            <a:r>
              <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opening a new line of argument</a:t>
            </a:r>
            <a:endParaRPr kumimoji="1" lang="en-AU" altLang="en-US" sz="3200"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12800" y="609600"/>
            <a:ext cx="10464800" cy="890588"/>
          </a:xfrm>
        </p:spPr>
        <p:txBody>
          <a:bodyPr vert="horz" wrap="square" lIns="91440" tIns="45720" rIns="91440" bIns="45720" anchor="t" anchorCtr="0"/>
          <a:lstStyle/>
          <a:p>
            <a:r>
              <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Modes for persuasion/ Rhetorical appeals</a:t>
            </a:r>
            <a:endPar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Content Placeholder 2"/>
          <p:cNvSpPr>
            <a:spLocks noGrp="1"/>
          </p:cNvSpPr>
          <p:nvPr>
            <p:ph idx="1"/>
          </p:nvPr>
        </p:nvSpPr>
        <p:spPr>
          <a:xfrm>
            <a:off x="812800" y="1624013"/>
            <a:ext cx="10464800" cy="44434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u"/>
              <a:defRPr/>
            </a:pP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Aristotle used these three terms to explain how rhetoric works:</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679450" marR="0" lvl="2"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a:t>
            </a: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a:t>
            </a:r>
            <a:r>
              <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Of the modes of persuasion furnished by the spoken word there are three kinds. The first kind depends on the personal character of the speaker [ethos]; the second on putting the audience into a certain frame of mind [pathos]; the third on the proof, or apparent proof, provided by the words of the speech itself [logos]. Persuasion is achieved by the speaker's personal character when the speech is so </a:t>
            </a: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spoken </a:t>
            </a:r>
            <a:r>
              <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as to make us think him credible</a:t>
            </a: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679450" marR="0" lvl="2"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679450" marR="0" lvl="2"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p:txBody>
      </p:sp>
      <p:sp>
        <p:nvSpPr>
          <p:cNvPr id="9220"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221" name="Picture 4"/>
          <p:cNvSpPr>
            <a:spLocks noChangeAspect="1"/>
          </p:cNvSpPr>
          <p:nvPr/>
        </p:nvSpPr>
        <p:spPr>
          <a:xfrm>
            <a:off x="9906000" y="4519613"/>
            <a:ext cx="1371600" cy="1624012"/>
          </a:xfrm>
          <a:prstGeom prst="rect">
            <a:avLst/>
          </a:prstGeom>
          <a:noFill/>
          <a:ln w="9525">
            <a:noFill/>
          </a:ln>
        </p:spPr>
        <p:txBody>
          <a:bodyPr/>
          <a:lstStyle/>
          <a:p>
            <a:endParaRPr dirty="0">
              <a:latin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81038" y="471488"/>
            <a:ext cx="10464800" cy="890587"/>
          </a:xfrm>
        </p:spPr>
        <p:txBody>
          <a:bodyPr vert="horz" wrap="square" lIns="91440" tIns="45720" rIns="91440" bIns="45720" anchor="t" anchorCtr="0"/>
          <a:lstStyle/>
          <a:p>
            <a:r>
              <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Modes for persuasion/ Rhetorical appeals</a:t>
            </a:r>
            <a:endPar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graphicFrame>
        <p:nvGraphicFramePr>
          <p:cNvPr id="6" name="Content Placeholder 5"/>
          <p:cNvGraphicFramePr>
            <a:graphicFrameLocks noGrp="1"/>
          </p:cNvGraphicFramePr>
          <p:nvPr>
            <p:ph idx="1"/>
          </p:nvPr>
        </p:nvGraphicFramePr>
        <p:xfrm>
          <a:off x="812800" y="1086295"/>
          <a:ext cx="10813520" cy="529988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244"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812800" y="609600"/>
            <a:ext cx="10464800" cy="890588"/>
          </a:xfrm>
        </p:spPr>
        <p:txBody>
          <a:bodyPr vert="horz" wrap="square" lIns="91440" tIns="45720" rIns="91440" bIns="45720" anchor="t" anchorCtr="0"/>
          <a:lstStyle/>
          <a:p>
            <a:r>
              <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Modes for persuasion/ Rhetorical appeals</a:t>
            </a:r>
            <a:endPar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Content Placeholder 2"/>
          <p:cNvSpPr>
            <a:spLocks noGrp="1"/>
          </p:cNvSpPr>
          <p:nvPr>
            <p:ph idx="1"/>
          </p:nvPr>
        </p:nvSpPr>
        <p:spPr>
          <a:xfrm>
            <a:off x="812800" y="1624013"/>
            <a:ext cx="10464800" cy="444341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p:txBody>
      </p:sp>
      <p:sp>
        <p:nvSpPr>
          <p:cNvPr id="11268"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nvGraphicFramePr>
        <p:xfrm>
          <a:off x="812800" y="1636713"/>
          <a:ext cx="10464800" cy="4606925"/>
        </p:xfrm>
        <a:graphic>
          <a:graphicData uri="http://schemas.openxmlformats.org/drawingml/2006/table">
            <a:tbl>
              <a:tblPr firstRow="1" bandRow="1">
                <a:tableStyleId>{5C22544A-7EE6-4342-B048-85BDC9FD1C3A}</a:tableStyleId>
              </a:tblPr>
              <a:tblGrid>
                <a:gridCol w="5232400"/>
                <a:gridCol w="5232400"/>
              </a:tblGrid>
              <a:tr h="548622">
                <a:tc>
                  <a:txBody>
                    <a:bodyPr/>
                    <a:lstStyle/>
                    <a:p>
                      <a:r>
                        <a:rPr lang="en-US" sz="1800" dirty="0" smtClean="0"/>
                        <a:t>Rhetorical appeals</a:t>
                      </a:r>
                      <a:endParaRPr lang="en-US" sz="1800" dirty="0"/>
                    </a:p>
                  </a:txBody>
                  <a:tcPr marT="45723" marB="45723"/>
                </a:tc>
                <a:tc>
                  <a:txBody>
                    <a:bodyPr/>
                    <a:lstStyle/>
                    <a:p>
                      <a:r>
                        <a:rPr lang="en-US" sz="1800" dirty="0" smtClean="0"/>
                        <a:t> Main technics</a:t>
                      </a:r>
                      <a:endParaRPr lang="en-US" sz="1800" dirty="0"/>
                    </a:p>
                  </a:txBody>
                  <a:tcPr marT="45723" marB="45723"/>
                </a:tc>
              </a:tr>
              <a:tr h="946937">
                <a:tc>
                  <a:txBody>
                    <a:bodyPr/>
                    <a:lstStyle/>
                    <a:p>
                      <a:r>
                        <a:rPr lang="en-US" sz="2400" dirty="0" smtClean="0"/>
                        <a:t>ETHOS</a:t>
                      </a:r>
                      <a:endParaRPr lang="en-US" sz="2400" dirty="0"/>
                    </a:p>
                  </a:txBody>
                  <a:tcPr marT="45723" marB="45723"/>
                </a:tc>
                <a:tc>
                  <a:txBody>
                    <a:bodyPr/>
                    <a:lstStyle/>
                    <a:p>
                      <a:r>
                        <a:rPr lang="en-US" sz="2400" dirty="0" smtClean="0"/>
                        <a:t>Personal branding; confidence in delivery; cites credible sources</a:t>
                      </a:r>
                      <a:endParaRPr lang="en-US" sz="2400" dirty="0"/>
                    </a:p>
                  </a:txBody>
                  <a:tcPr marT="45723" marB="45723"/>
                </a:tc>
              </a:tr>
              <a:tr h="946937">
                <a:tc>
                  <a:txBody>
                    <a:bodyPr/>
                    <a:lstStyle/>
                    <a:p>
                      <a:r>
                        <a:rPr lang="en-US" sz="2400" dirty="0" smtClean="0"/>
                        <a:t>PATHOS</a:t>
                      </a:r>
                      <a:endParaRPr lang="en-US" sz="2400" dirty="0"/>
                    </a:p>
                  </a:txBody>
                  <a:tcPr marT="45723" marB="45723"/>
                </a:tc>
                <a:tc>
                  <a:txBody>
                    <a:bodyPr/>
                    <a:lstStyle/>
                    <a:p>
                      <a:r>
                        <a:rPr lang="en-US" sz="2400" dirty="0" smtClean="0"/>
                        <a:t>Stories; inspirational quotes; vivid</a:t>
                      </a:r>
                      <a:r>
                        <a:rPr lang="en-US" sz="2400" baseline="0" dirty="0" smtClean="0"/>
                        <a:t> language</a:t>
                      </a:r>
                      <a:endParaRPr lang="en-US" sz="2400" dirty="0"/>
                    </a:p>
                  </a:txBody>
                  <a:tcPr marT="45723" marB="45723"/>
                </a:tc>
              </a:tr>
              <a:tr h="216442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dirty="0" smtClean="0"/>
                        <a:t>LOGOS</a:t>
                      </a:r>
                      <a:endParaRPr lang="en-US" sz="2400" dirty="0" smtClean="0"/>
                    </a:p>
                    <a:p>
                      <a:endParaRPr lang="en-US" sz="2400" dirty="0"/>
                    </a:p>
                  </a:txBody>
                  <a:tcPr marT="45723" marB="45723"/>
                </a:tc>
                <a:tc>
                  <a:txBody>
                    <a:bodyPr/>
                    <a:lstStyle/>
                    <a:p>
                      <a:r>
                        <a:rPr lang="en-US" sz="2400" dirty="0" smtClean="0"/>
                        <a:t>Structure of the speech (opening/ body/ conclusion); references to studies, statistics, or</a:t>
                      </a:r>
                      <a:r>
                        <a:rPr lang="en-US" sz="2400" baseline="0" dirty="0" smtClean="0"/>
                        <a:t> </a:t>
                      </a:r>
                      <a:r>
                        <a:rPr lang="en-US" sz="2400" dirty="0" smtClean="0"/>
                        <a:t>case studies; comparisons, analogies, and metaphors</a:t>
                      </a:r>
                      <a:endParaRPr lang="en-US" sz="2400" dirty="0"/>
                    </a:p>
                  </a:txBody>
                  <a:tcPr marT="45723" marB="45723"/>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42938" y="501650"/>
            <a:ext cx="10464800" cy="890588"/>
          </a:xfrm>
        </p:spPr>
        <p:txBody>
          <a:bodyPr vert="horz" wrap="square" lIns="91440" tIns="45720" rIns="91440" bIns="45720" anchor="t" anchorCtr="0"/>
          <a:lstStyle/>
          <a:p>
            <a:r>
              <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Modes for persuasion/ Rhetorical appeals</a:t>
            </a:r>
            <a:endPar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Content Placeholder 2"/>
          <p:cNvSpPr>
            <a:spLocks noGrp="1"/>
          </p:cNvSpPr>
          <p:nvPr>
            <p:ph idx="1"/>
          </p:nvPr>
        </p:nvSpPr>
        <p:spPr>
          <a:xfrm>
            <a:off x="642938" y="1201738"/>
            <a:ext cx="11280775" cy="44434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u"/>
              <a:defRPr/>
            </a:pP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Sample Paragraph</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679450" marR="0" lvl="2"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1" lang="en-US" sz="2400" b="0" i="1"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A </a:t>
            </a:r>
            <a:r>
              <a:rPr kumimoji="1" lang="en-US" sz="2400" b="0" i="1"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small dog sits in a dark, cold garage. His hair is matted and dirty; he is skinny and weak from going days without food. There is no water for him to drink, no person to give him love and no blanket to keep him warm at night.</a:t>
            </a:r>
            <a:r>
              <a:rPr kumimoji="1" lang="en-US" sz="2400" b="0" i="1" u="none" strike="noStrike" kern="0" cap="none" spc="0" normalizeH="0" baseline="3000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1</a:t>
            </a:r>
            <a:r>
              <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While this might be a hard scenario to imagine, it is not an uncommon one in America today. </a:t>
            </a:r>
            <a:r>
              <a:rPr kumimoji="1" lang="en-US" sz="2400" b="0" i="1"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According to the Humane Society of the United States, nearly 1,000,000 animals are abused or die from abuse every year.</a:t>
            </a:r>
            <a:r>
              <a:rPr kumimoji="1" lang="en-US" sz="2400" b="0" i="1" u="none" strike="noStrike" kern="0" cap="none" spc="0" normalizeH="0" baseline="3000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2</a:t>
            </a:r>
            <a:r>
              <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a:t>
            </a:r>
            <a:r>
              <a:rPr kumimoji="1" lang="en-US" sz="2400" b="0" i="1"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As a veterinarian with 30 years of experience, I have seen how even one incident of abuse can affect an animal for the rest of its life.</a:t>
            </a:r>
            <a:r>
              <a:rPr kumimoji="1" lang="en-US" sz="2400" b="0" i="1" u="none" strike="noStrike" kern="0" cap="none" spc="0" normalizeH="0" baseline="3000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3</a:t>
            </a:r>
            <a:r>
              <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As a society, we need to be more aware of this terrible problem and address this issue before it gets worse</a:t>
            </a: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679450" marR="0" lvl="2"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679450" marR="0" lvl="2"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1" lang="en-US" sz="2400" b="0" i="0" u="none" strike="noStrike" kern="0" cap="none" spc="0" normalizeH="0" baseline="3000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1</a:t>
            </a: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Pathos </a:t>
            </a:r>
            <a:r>
              <a:rPr kumimoji="1" lang="en-US" sz="2400" b="0" i="0" u="none" strike="noStrike" kern="0" cap="none" spc="0" normalizeH="0" baseline="3000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2</a:t>
            </a: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Logos </a:t>
            </a:r>
            <a:r>
              <a:rPr kumimoji="1" lang="en-US" sz="2400" b="0" i="0" u="none" strike="noStrike" kern="0" cap="none" spc="0" normalizeH="0" baseline="3000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3</a:t>
            </a:r>
            <a:r>
              <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Ethos</a:t>
            </a:r>
            <a:endParaRPr kumimoji="1" lang="en-US" sz="2400" b="0" i="0" u="none" strike="noStrike" kern="0" cap="none" spc="0" normalizeH="0" baseline="0" noProof="0" dirty="0" smtClean="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679450" marR="0" lvl="2" indent="-4572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1" lang="en-US" sz="1600" b="0" i="1"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Pathos, Logos, and Ethos</a:t>
            </a:r>
            <a:r>
              <a:rPr kumimoji="1" lang="en-US" sz="16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a:t>
            </a:r>
            <a:r>
              <a:rPr kumimoji="1" lang="en-US" sz="1600" b="0" i="0" u="none" strike="noStrike" kern="0" cap="none" spc="0" normalizeH="0" baseline="0" noProof="0" dirty="0" err="1">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n.d.</a:t>
            </a:r>
            <a:r>
              <a:rPr kumimoji="1" lang="en-US" sz="16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rPr>
              <a:t>). St. Louis Community College. Retrieved June 14, 2022, from https://stlcc.edu/student-support/academic-success-and-tutoring/writing-center/writing-resources/pathos-logos-and-ethos.aspx</a:t>
            </a:r>
            <a:endParaRPr kumimoji="1" lang="en-US" sz="16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a:p>
            <a:pPr marL="679450" marR="0" lvl="2"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1" lang="en-US" sz="2400" b="0" i="0" u="none" strike="noStrike" kern="0" cap="none" spc="0" normalizeH="0" baseline="0" noProof="0" dirty="0">
              <a:ln>
                <a:noFill/>
              </a:ln>
              <a:solidFill>
                <a:schemeClr val="tx2">
                  <a:lumMod val="75000"/>
                </a:schemeClr>
              </a:solidFill>
              <a:effectLst/>
              <a:uLnTx/>
              <a:uFillTx/>
              <a:latin typeface="Times New Roman" panose="02020603050405020304" pitchFamily="18" charset="0"/>
              <a:ea typeface="KaiTi" panose="02010609060101010101" pitchFamily="49" charset="-122"/>
              <a:cs typeface="Times New Roman" panose="02020603050405020304" pitchFamily="18" charset="0"/>
            </a:endParaRPr>
          </a:p>
        </p:txBody>
      </p:sp>
      <p:sp>
        <p:nvSpPr>
          <p:cNvPr id="12292"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812800" y="609600"/>
            <a:ext cx="10464800" cy="890588"/>
          </a:xfrm>
        </p:spPr>
        <p:txBody>
          <a:bodyPr vert="horz" wrap="square" lIns="91440" tIns="45720" rIns="91440" bIns="45720" anchor="t" anchorCtr="0"/>
          <a:lstStyle/>
          <a:p>
            <a:r>
              <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Modes for persuasion/ Rhetorical appeals</a:t>
            </a:r>
            <a:endPar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2" name="Ethos, Pathos &amp; Logos I">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1833563" y="1393825"/>
            <a:ext cx="8374062" cy="4710113"/>
          </a:xfrm>
        </p:spPr>
      </p:pic>
      <p:sp>
        <p:nvSpPr>
          <p:cNvPr id="14340"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812800" y="609600"/>
            <a:ext cx="10464800" cy="890588"/>
          </a:xfrm>
        </p:spPr>
        <p:txBody>
          <a:bodyPr vert="horz" wrap="square" lIns="91440" tIns="45720" rIns="91440" bIns="45720" anchor="t" anchorCtr="0"/>
          <a:lstStyle/>
          <a:p>
            <a:pPr>
              <a:buNone/>
            </a:pPr>
            <a:r>
              <a:rPr kumimoji="1" lang="en-US" altLang="en-US"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Modes for persuasion/ Rhetorical appeals</a:t>
            </a:r>
            <a:endParaRPr kumimoji="1" lang="en-US" altLang="zh-CN"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5" name="Ethos, Pathos, and Logos II">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2101850" y="1393825"/>
            <a:ext cx="8367713" cy="4740275"/>
          </a:xfrm>
        </p:spPr>
      </p:pic>
      <p:sp>
        <p:nvSpPr>
          <p:cNvPr id="15364"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buNone/>
            </a:pPr>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12800" y="609600"/>
            <a:ext cx="10464800" cy="890588"/>
          </a:xfrm>
        </p:spPr>
        <p:txBody>
          <a:bodyPr vert="horz" wrap="square" lIns="91440" tIns="45720" rIns="91440" bIns="45720" anchor="t" anchorCtr="0"/>
          <a:lstStyle/>
          <a:p>
            <a:pPr>
              <a:buNone/>
            </a:pPr>
            <a:r>
              <a:rPr kumimoji="1" lang="en-US" altLang="zh-CN" dirty="0">
                <a:solidFill>
                  <a:srgbClr val="002060"/>
                </a:solidFill>
                <a:latin typeface="Times New Roman" panose="02020603050405020304" pitchFamily="18" charset="0"/>
                <a:ea typeface="KaiTi" panose="02010609060101010101" pitchFamily="49" charset="-122"/>
                <a:cs typeface="Times New Roman" panose="02020603050405020304" pitchFamily="18" charset="0"/>
              </a:rPr>
              <a:t>Examples of Ethos, Pathos, and Logos I</a:t>
            </a:r>
            <a:endParaRPr kumimoji="1" lang="en-US" altLang="zh-CN" dirty="0">
              <a:solidFill>
                <a:srgbClr val="002060"/>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6387" name="Slide Number Placeholder 3"/>
          <p:cNvSpPr txBox="1">
            <a:spLocks noGrp="1"/>
          </p:cNvSpPr>
          <p:nvPr>
            <p:ph type="sldNum" sz="quarter" idx="10"/>
          </p:nvPr>
        </p:nvSpPr>
        <p:spPr/>
        <p:txBody>
          <a:bodyPr anchor="b" anchorCtr="0"/>
          <a:lstStyle>
            <a:lvl1pPr marL="0" lvl="0"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006699"/>
                </a:solidFill>
                <a:latin typeface="Palatino Linotype" panose="02040502050505030304" pitchFamily="18" charset="0"/>
                <a:ea typeface="SimSun" panose="02010600030101010101" pitchFamily="2" charset="-122"/>
                <a:cs typeface="+mn-cs"/>
              </a:defRPr>
            </a:lvl5pPr>
          </a:lstStyle>
          <a:p>
            <a:pPr lvl="0" algn="r" eaLnBrk="1" hangingPunct="1">
              <a:buNone/>
            </a:pPr>
            <a:fld id="{9A0DB2DC-4C9A-4742-B13C-FB6460FD3503}" type="slidenum">
              <a:rPr lang="en-US" altLang="zh-CN" sz="1200" dirty="0">
                <a:solidFill>
                  <a:srgbClr val="000000"/>
                </a:solidFill>
                <a:latin typeface="Times New Roman" panose="02020603050405020304" pitchFamily="18" charset="0"/>
                <a:cs typeface="Times New Roman" panose="02020603050405020304" pitchFamily="18" charset="0"/>
              </a:rPr>
            </a:fld>
            <a:endParaRPr lang="en-US" altLang="zh-C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Examples of Ethos, Pathos, and Logos II">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1947863" y="1277938"/>
            <a:ext cx="8540750" cy="4840287"/>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ags/tag1.xml><?xml version="1.0" encoding="utf-8"?>
<p:tagLst xmlns:p="http://schemas.openxmlformats.org/presentationml/2006/main">
  <p:tag name="KSO_WM_UNIT_PLACING_PICTURE_USER_VIEWPORT" val="{&quot;height&quot;:10800,&quot;width&quot;:13846}"/>
</p:tagLst>
</file>

<file path=ppt/tags/tag2.xml><?xml version="1.0" encoding="utf-8"?>
<p:tagLst xmlns:p="http://schemas.openxmlformats.org/presentationml/2006/main">
  <p:tag name="COMMONDATA" val="eyJoZGlkIjoiN2Y1YTVkMzhlOGNhZTgxZjM1YjI2YWY3MWUxMGUxMWIifQ=="/>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defRPr kumimoji="0" lang="en-US" sz="2000" b="0" i="0" u="none" strike="noStrike" cap="none" normalizeH="0" baseline="0" smtClean="0">
            <a:ln>
              <a:noFill/>
            </a:ln>
            <a:solidFill>
              <a:srgbClr val="006699"/>
            </a:solidFill>
            <a:effectLst/>
            <a:latin typeface="Palatino Linotype" panose="02040502050505030304" pitchFamily="18" charset="0"/>
            <a:ea typeface="SimSun"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defRPr kumimoji="0" lang="en-US" sz="2000" b="0" i="0" u="none" strike="noStrike" cap="none" normalizeH="0" baseline="0" smtClean="0">
            <a:ln>
              <a:noFill/>
            </a:ln>
            <a:solidFill>
              <a:srgbClr val="006699"/>
            </a:solidFill>
            <a:effectLst/>
            <a:latin typeface="Palatino Linotype" panose="02040502050505030304" pitchFamily="18" charset="0"/>
            <a:ea typeface="SimSun"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defRPr kumimoji="0" lang="en-US" sz="2000" b="0" i="0" u="none" strike="noStrike" cap="none" normalizeH="0" baseline="0" smtClean="0">
            <a:ln>
              <a:noFill/>
            </a:ln>
            <a:solidFill>
              <a:srgbClr val="006699"/>
            </a:solidFill>
            <a:effectLst/>
            <a:latin typeface="Palatino Linotype" panose="02040502050505030304" pitchFamily="18" charset="0"/>
            <a:ea typeface="SimSun"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Char char="n"/>
          <a:defRPr kumimoji="0" lang="en-US" sz="2000" b="0" i="0" u="none" strike="noStrike" cap="none" normalizeH="0" baseline="0" smtClean="0">
            <a:ln>
              <a:noFill/>
            </a:ln>
            <a:solidFill>
              <a:srgbClr val="006699"/>
            </a:solidFill>
            <a:effectLst/>
            <a:latin typeface="Palatino Linotype" panose="02040502050505030304" pitchFamily="18" charset="0"/>
            <a:ea typeface="SimSun"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4568</Words>
  <Application>WPS 演示</Application>
  <PresentationFormat>Widescreen</PresentationFormat>
  <Paragraphs>188</Paragraphs>
  <Slides>27</Slides>
  <Notes>1</Notes>
  <HiddenSlides>0</HiddenSlides>
  <MMClips>7</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27</vt:i4>
      </vt:variant>
    </vt:vector>
  </HeadingPairs>
  <TitlesOfParts>
    <vt:vector size="46" baseType="lpstr">
      <vt:lpstr>Arial</vt:lpstr>
      <vt:lpstr>SimSun</vt:lpstr>
      <vt:lpstr>Wingdings</vt:lpstr>
      <vt:lpstr>Palatino Linotype</vt:lpstr>
      <vt:lpstr>Calibri</vt:lpstr>
      <vt:lpstr>Times New Roman</vt:lpstr>
      <vt:lpstr>KaiTi</vt:lpstr>
      <vt:lpstr>Bookman Old Style</vt:lpstr>
      <vt:lpstr>Garamond</vt:lpstr>
      <vt:lpstr>Tahoma</vt:lpstr>
      <vt:lpstr>PMingLiU</vt:lpstr>
      <vt:lpstr>MingLiU-ExtB</vt:lpstr>
      <vt:lpstr>Microsoft YaHei</vt:lpstr>
      <vt:lpstr>Arial Unicode MS</vt:lpstr>
      <vt:lpstr>Century Schoolbook</vt:lpstr>
      <vt:lpstr>1_自定义设计方案</vt:lpstr>
      <vt:lpstr>自定义设计方案</vt:lpstr>
      <vt:lpstr>1_Edge</vt:lpstr>
      <vt:lpstr>2_Edge</vt:lpstr>
      <vt:lpstr>PowerPoint 演示文稿</vt:lpstr>
      <vt:lpstr>Modes for persuasion/ Rhetorical appeals</vt:lpstr>
      <vt:lpstr>Modes for persuasion/ Rhetorical appeals</vt:lpstr>
      <vt:lpstr>Modes for persuasion/ Rhetorical appeals</vt:lpstr>
      <vt:lpstr>Modes for persuasion/ Rhetorical appeals</vt:lpstr>
      <vt:lpstr>Modes for persuasion/ Rhetorical appeals</vt:lpstr>
      <vt:lpstr>Modes for persuasion/ Rhetorical appeals</vt:lpstr>
      <vt:lpstr>Modes for persuasion/ Rhetorical appeals</vt:lpstr>
      <vt:lpstr>Examples of Ethos, Pathos, and Logos I</vt:lpstr>
      <vt:lpstr>Examples of Ethos, Pathos, and Logos II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xiaoyan</dc:creator>
  <cp:lastModifiedBy>应佳</cp:lastModifiedBy>
  <cp:revision>3488</cp:revision>
  <cp:lastPrinted>2021-03-08T07:12:00Z</cp:lastPrinted>
  <dcterms:created xsi:type="dcterms:W3CDTF">2007-03-10T12:10:00Z</dcterms:created>
  <dcterms:modified xsi:type="dcterms:W3CDTF">2022-08-30T10:01:34Z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TC010689871033</vt:lpwstr>
  </property>
  <property fmtid="{D5CDD505-2E9C-101B-9397-08002B2CF9AE}" pid="3" name="ICV">
    <vt:lpwstr>677D1FD7E9A04FB18F0F3D026E627ECC</vt:lpwstr>
  </property>
  <property fmtid="{D5CDD505-2E9C-101B-9397-08002B2CF9AE}" pid="4" name="KSOProductBuildVer">
    <vt:lpwstr>2052-11.1.0.12313</vt:lpwstr>
  </property>
</Properties>
</file>